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7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D72C78-5BA3-4F22-8DDC-E58DFDE066E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3B8EF56-D8FB-4D87-85B3-308DC46B3374}">
      <dgm:prSet phldrT="[Text]" custT="1"/>
      <dgm:spPr/>
      <dgm:t>
        <a:bodyPr/>
        <a:lstStyle/>
        <a:p>
          <a:r>
            <a:rPr lang="de-DE" sz="1600" dirty="0" smtClean="0"/>
            <a:t>Er hat seinen Sitz im Amt für Gemeindedienst</a:t>
          </a:r>
          <a:endParaRPr lang="de-DE" sz="1600" dirty="0"/>
        </a:p>
      </dgm:t>
    </dgm:pt>
    <dgm:pt modelId="{1B0C425E-D7DF-4418-A76F-4F4D0BAD4339}" type="parTrans" cxnId="{62DE1D7F-3F2E-4A1F-B7B3-62A895D582E2}">
      <dgm:prSet/>
      <dgm:spPr/>
      <dgm:t>
        <a:bodyPr/>
        <a:lstStyle/>
        <a:p>
          <a:endParaRPr lang="de-DE"/>
        </a:p>
      </dgm:t>
    </dgm:pt>
    <dgm:pt modelId="{1F47FFE2-BF62-43E5-99E0-E3FAB3668F64}" type="sibTrans" cxnId="{62DE1D7F-3F2E-4A1F-B7B3-62A895D582E2}">
      <dgm:prSet/>
      <dgm:spPr/>
      <dgm:t>
        <a:bodyPr/>
        <a:lstStyle/>
        <a:p>
          <a:endParaRPr lang="de-DE"/>
        </a:p>
      </dgm:t>
    </dgm:pt>
    <dgm:pt modelId="{D3D00B86-3332-43EF-A59F-98B323599A2E}">
      <dgm:prSet phldrT="[Text]" custT="1"/>
      <dgm:spPr/>
      <dgm:t>
        <a:bodyPr/>
        <a:lstStyle/>
        <a:p>
          <a:r>
            <a:rPr lang="de-DE" sz="1600" dirty="0" smtClean="0"/>
            <a:t>Er unterstützt die Landeskirche, Dekanate und Kirchengemeinden durch Beratung</a:t>
          </a:r>
          <a:endParaRPr lang="de-DE" sz="1600" dirty="0"/>
        </a:p>
      </dgm:t>
    </dgm:pt>
    <dgm:pt modelId="{EBB51705-C746-425E-8908-5D206E05A516}" type="parTrans" cxnId="{B17217D6-2893-4F8A-BC73-84365EE24FC4}">
      <dgm:prSet/>
      <dgm:spPr/>
      <dgm:t>
        <a:bodyPr/>
        <a:lstStyle/>
        <a:p>
          <a:endParaRPr lang="de-DE"/>
        </a:p>
      </dgm:t>
    </dgm:pt>
    <dgm:pt modelId="{045159A9-181F-4638-B409-6AD035766E06}" type="sibTrans" cxnId="{B17217D6-2893-4F8A-BC73-84365EE24FC4}">
      <dgm:prSet/>
      <dgm:spPr/>
      <dgm:t>
        <a:bodyPr/>
        <a:lstStyle/>
        <a:p>
          <a:endParaRPr lang="de-DE"/>
        </a:p>
      </dgm:t>
    </dgm:pt>
    <dgm:pt modelId="{F38A7578-AADE-4492-A2A0-11D174FB3CCD}">
      <dgm:prSet phldrT="[Text]" custT="1"/>
      <dgm:spPr/>
      <dgm:t>
        <a:bodyPr/>
        <a:lstStyle/>
        <a:p>
          <a:r>
            <a:rPr lang="de-DE" sz="1600" dirty="0" smtClean="0"/>
            <a:t>Er schult Ehrenamtliche und bietet Fortbildungen für Multiplikatoren an, die für Beratung in Sachen „Männerarbeit“ vor Ort zur Verfügung stehen.</a:t>
          </a:r>
          <a:endParaRPr lang="de-DE" sz="1600" dirty="0"/>
        </a:p>
      </dgm:t>
    </dgm:pt>
    <dgm:pt modelId="{0DB109D3-72DB-42EC-88C7-3B226E57537B}" type="parTrans" cxnId="{3E8FBDBA-8C94-41B5-A490-C48C210FE7EC}">
      <dgm:prSet/>
      <dgm:spPr/>
      <dgm:t>
        <a:bodyPr/>
        <a:lstStyle/>
        <a:p>
          <a:endParaRPr lang="de-DE"/>
        </a:p>
      </dgm:t>
    </dgm:pt>
    <dgm:pt modelId="{917FCF25-F8B7-4AC5-AC14-99871F3B513A}" type="sibTrans" cxnId="{3E8FBDBA-8C94-41B5-A490-C48C210FE7EC}">
      <dgm:prSet/>
      <dgm:spPr/>
      <dgm:t>
        <a:bodyPr/>
        <a:lstStyle/>
        <a:p>
          <a:endParaRPr lang="de-DE"/>
        </a:p>
      </dgm:t>
    </dgm:pt>
    <dgm:pt modelId="{9A24A009-4E29-4402-BA3A-676A5691EA61}">
      <dgm:prSet phldrT="[Text]" custT="1"/>
      <dgm:spPr/>
      <dgm:t>
        <a:bodyPr/>
        <a:lstStyle/>
        <a:p>
          <a:r>
            <a:rPr lang="de-DE" sz="1600" dirty="0" smtClean="0"/>
            <a:t>Er hat die Geschäftsführung des Landesarbeitskreises und ist zuständig für Kooperationen, Vernetzung und die Einbeziehung von </a:t>
          </a:r>
          <a:r>
            <a:rPr lang="de-DE" sz="1600" dirty="0" err="1" smtClean="0"/>
            <a:t>Social</a:t>
          </a:r>
          <a:r>
            <a:rPr lang="de-DE" sz="1600" dirty="0" smtClean="0"/>
            <a:t> Media.</a:t>
          </a:r>
          <a:endParaRPr lang="de-DE" sz="1600" dirty="0"/>
        </a:p>
      </dgm:t>
    </dgm:pt>
    <dgm:pt modelId="{EA10A54D-F2DF-4C2B-9BC1-C60B21EA79F7}" type="parTrans" cxnId="{9881ACAE-6F7E-493E-AE21-72515FB2DE78}">
      <dgm:prSet/>
      <dgm:spPr/>
      <dgm:t>
        <a:bodyPr/>
        <a:lstStyle/>
        <a:p>
          <a:endParaRPr lang="de-DE"/>
        </a:p>
      </dgm:t>
    </dgm:pt>
    <dgm:pt modelId="{19CB1521-7553-43C9-BDE9-2EA4F48399A3}" type="sibTrans" cxnId="{9881ACAE-6F7E-493E-AE21-72515FB2DE78}">
      <dgm:prSet/>
      <dgm:spPr/>
      <dgm:t>
        <a:bodyPr/>
        <a:lstStyle/>
        <a:p>
          <a:endParaRPr lang="de-DE"/>
        </a:p>
      </dgm:t>
    </dgm:pt>
    <dgm:pt modelId="{95966EA4-FEA5-43DD-86B5-B0E8BB8F86B8}" type="pres">
      <dgm:prSet presAssocID="{A9D72C78-5BA3-4F22-8DDC-E58DFDE066E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10533BEB-E49A-42A9-8614-BC5B6BBC64A2}" type="pres">
      <dgm:prSet presAssocID="{A9D72C78-5BA3-4F22-8DDC-E58DFDE066E3}" presName="pyramid" presStyleLbl="node1" presStyleIdx="0" presStyleCnt="1" custScaleX="55270" custLinFactNeighborX="44966" custLinFactNeighborY="1351"/>
      <dgm:spPr>
        <a:solidFill>
          <a:schemeClr val="accent3">
            <a:lumMod val="75000"/>
          </a:schemeClr>
        </a:solidFill>
      </dgm:spPr>
    </dgm:pt>
    <dgm:pt modelId="{09CF07C9-847A-4528-B0A0-E336E59CB171}" type="pres">
      <dgm:prSet presAssocID="{A9D72C78-5BA3-4F22-8DDC-E58DFDE066E3}" presName="theList" presStyleCnt="0"/>
      <dgm:spPr/>
    </dgm:pt>
    <dgm:pt modelId="{A837CC13-8BA0-47BF-8C0A-86464D7F694E}" type="pres">
      <dgm:prSet presAssocID="{03B8EF56-D8FB-4D87-85B3-308DC46B3374}" presName="aNode" presStyleLbl="fgAcc1" presStyleIdx="0" presStyleCnt="4" custScaleX="133263" custLinFactNeighborX="26663" custLinFactNeighborY="-2770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B6337A-E62A-4E59-874D-14D0113EA745}" type="pres">
      <dgm:prSet presAssocID="{03B8EF56-D8FB-4D87-85B3-308DC46B3374}" presName="aSpace" presStyleCnt="0"/>
      <dgm:spPr/>
    </dgm:pt>
    <dgm:pt modelId="{24AC45C2-6544-4A9A-919E-13CDAC7AC049}" type="pres">
      <dgm:prSet presAssocID="{D3D00B86-3332-43EF-A59F-98B323599A2E}" presName="aNode" presStyleLbl="fgAcc1" presStyleIdx="1" presStyleCnt="4" custScaleX="133264" custLinFactNeighborX="26663" custLinFactNeighborY="4844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7AF47F-E6A4-4FEE-BE5E-8110FFA95AD5}" type="pres">
      <dgm:prSet presAssocID="{D3D00B86-3332-43EF-A59F-98B323599A2E}" presName="aSpace" presStyleCnt="0"/>
      <dgm:spPr/>
    </dgm:pt>
    <dgm:pt modelId="{67D714F3-BDB8-4400-982A-0499D90B9DEE}" type="pres">
      <dgm:prSet presAssocID="{F38A7578-AADE-4492-A2A0-11D174FB3CCD}" presName="aNode" presStyleLbl="fgAcc1" presStyleIdx="2" presStyleCnt="4" custScaleX="133263" custLinFactY="10310" custLinFactNeighborX="26663" custLinFactNeighborY="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E14496D-B390-4E7E-B305-07AC6F47F0BA}" type="pres">
      <dgm:prSet presAssocID="{F38A7578-AADE-4492-A2A0-11D174FB3CCD}" presName="aSpace" presStyleCnt="0"/>
      <dgm:spPr/>
    </dgm:pt>
    <dgm:pt modelId="{9F382D1F-5810-43EE-BC9F-09C80FE4C0DF}" type="pres">
      <dgm:prSet presAssocID="{9A24A009-4E29-4402-BA3A-676A5691EA61}" presName="aNode" presStyleLbl="fgAcc1" presStyleIdx="3" presStyleCnt="4" custScaleX="133263" custLinFactY="19461" custLinFactNeighborX="26663" custLinFactNeighborY="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8E3FEE-8AD1-4D0B-AAB2-871433490895}" type="pres">
      <dgm:prSet presAssocID="{9A24A009-4E29-4402-BA3A-676A5691EA61}" presName="aSpace" presStyleCnt="0"/>
      <dgm:spPr/>
    </dgm:pt>
  </dgm:ptLst>
  <dgm:cxnLst>
    <dgm:cxn modelId="{389E2DD0-7FAD-49D7-B9C7-F6D6B7CCD7DE}" type="presOf" srcId="{03B8EF56-D8FB-4D87-85B3-308DC46B3374}" destId="{A837CC13-8BA0-47BF-8C0A-86464D7F694E}" srcOrd="0" destOrd="0" presId="urn:microsoft.com/office/officeart/2005/8/layout/pyramid2"/>
    <dgm:cxn modelId="{62DE1D7F-3F2E-4A1F-B7B3-62A895D582E2}" srcId="{A9D72C78-5BA3-4F22-8DDC-E58DFDE066E3}" destId="{03B8EF56-D8FB-4D87-85B3-308DC46B3374}" srcOrd="0" destOrd="0" parTransId="{1B0C425E-D7DF-4418-A76F-4F4D0BAD4339}" sibTransId="{1F47FFE2-BF62-43E5-99E0-E3FAB3668F64}"/>
    <dgm:cxn modelId="{128B2BC5-0967-4500-90E0-57B56D2EDF78}" type="presOf" srcId="{F38A7578-AADE-4492-A2A0-11D174FB3CCD}" destId="{67D714F3-BDB8-4400-982A-0499D90B9DEE}" srcOrd="0" destOrd="0" presId="urn:microsoft.com/office/officeart/2005/8/layout/pyramid2"/>
    <dgm:cxn modelId="{3E8FBDBA-8C94-41B5-A490-C48C210FE7EC}" srcId="{A9D72C78-5BA3-4F22-8DDC-E58DFDE066E3}" destId="{F38A7578-AADE-4492-A2A0-11D174FB3CCD}" srcOrd="2" destOrd="0" parTransId="{0DB109D3-72DB-42EC-88C7-3B226E57537B}" sibTransId="{917FCF25-F8B7-4AC5-AC14-99871F3B513A}"/>
    <dgm:cxn modelId="{67910B97-E762-458E-BD92-EEAE308084F3}" type="presOf" srcId="{9A24A009-4E29-4402-BA3A-676A5691EA61}" destId="{9F382D1F-5810-43EE-BC9F-09C80FE4C0DF}" srcOrd="0" destOrd="0" presId="urn:microsoft.com/office/officeart/2005/8/layout/pyramid2"/>
    <dgm:cxn modelId="{3F31E538-F0E2-4725-B205-684CAA684ADC}" type="presOf" srcId="{D3D00B86-3332-43EF-A59F-98B323599A2E}" destId="{24AC45C2-6544-4A9A-919E-13CDAC7AC049}" srcOrd="0" destOrd="0" presId="urn:microsoft.com/office/officeart/2005/8/layout/pyramid2"/>
    <dgm:cxn modelId="{E41FEF8B-3912-46C7-956F-76F62305681A}" type="presOf" srcId="{A9D72C78-5BA3-4F22-8DDC-E58DFDE066E3}" destId="{95966EA4-FEA5-43DD-86B5-B0E8BB8F86B8}" srcOrd="0" destOrd="0" presId="urn:microsoft.com/office/officeart/2005/8/layout/pyramid2"/>
    <dgm:cxn modelId="{B17217D6-2893-4F8A-BC73-84365EE24FC4}" srcId="{A9D72C78-5BA3-4F22-8DDC-E58DFDE066E3}" destId="{D3D00B86-3332-43EF-A59F-98B323599A2E}" srcOrd="1" destOrd="0" parTransId="{EBB51705-C746-425E-8908-5D206E05A516}" sibTransId="{045159A9-181F-4638-B409-6AD035766E06}"/>
    <dgm:cxn modelId="{9881ACAE-6F7E-493E-AE21-72515FB2DE78}" srcId="{A9D72C78-5BA3-4F22-8DDC-E58DFDE066E3}" destId="{9A24A009-4E29-4402-BA3A-676A5691EA61}" srcOrd="3" destOrd="0" parTransId="{EA10A54D-F2DF-4C2B-9BC1-C60B21EA79F7}" sibTransId="{19CB1521-7553-43C9-BDE9-2EA4F48399A3}"/>
    <dgm:cxn modelId="{6BD728B4-6934-498E-94C4-20A47F28B233}" type="presParOf" srcId="{95966EA4-FEA5-43DD-86B5-B0E8BB8F86B8}" destId="{10533BEB-E49A-42A9-8614-BC5B6BBC64A2}" srcOrd="0" destOrd="0" presId="urn:microsoft.com/office/officeart/2005/8/layout/pyramid2"/>
    <dgm:cxn modelId="{715A517B-CCA0-49E2-BE67-D7FB88FA4F0F}" type="presParOf" srcId="{95966EA4-FEA5-43DD-86B5-B0E8BB8F86B8}" destId="{09CF07C9-847A-4528-B0A0-E336E59CB171}" srcOrd="1" destOrd="0" presId="urn:microsoft.com/office/officeart/2005/8/layout/pyramid2"/>
    <dgm:cxn modelId="{60AC8192-6DD0-436C-82D8-5B3AF13D2851}" type="presParOf" srcId="{09CF07C9-847A-4528-B0A0-E336E59CB171}" destId="{A837CC13-8BA0-47BF-8C0A-86464D7F694E}" srcOrd="0" destOrd="0" presId="urn:microsoft.com/office/officeart/2005/8/layout/pyramid2"/>
    <dgm:cxn modelId="{30A0CFB4-DB08-4B75-B545-DD5E33029B75}" type="presParOf" srcId="{09CF07C9-847A-4528-B0A0-E336E59CB171}" destId="{16B6337A-E62A-4E59-874D-14D0113EA745}" srcOrd="1" destOrd="0" presId="urn:microsoft.com/office/officeart/2005/8/layout/pyramid2"/>
    <dgm:cxn modelId="{FA85954E-252B-4213-BFE6-0ECDC82CC4D4}" type="presParOf" srcId="{09CF07C9-847A-4528-B0A0-E336E59CB171}" destId="{24AC45C2-6544-4A9A-919E-13CDAC7AC049}" srcOrd="2" destOrd="0" presId="urn:microsoft.com/office/officeart/2005/8/layout/pyramid2"/>
    <dgm:cxn modelId="{9500C0EE-4C6C-4AD1-856A-F1477C339417}" type="presParOf" srcId="{09CF07C9-847A-4528-B0A0-E336E59CB171}" destId="{E57AF47F-E6A4-4FEE-BE5E-8110FFA95AD5}" srcOrd="3" destOrd="0" presId="urn:microsoft.com/office/officeart/2005/8/layout/pyramid2"/>
    <dgm:cxn modelId="{98C2E0C1-9AE9-4C0E-A126-F92AE3AD5AB7}" type="presParOf" srcId="{09CF07C9-847A-4528-B0A0-E336E59CB171}" destId="{67D714F3-BDB8-4400-982A-0499D90B9DEE}" srcOrd="4" destOrd="0" presId="urn:microsoft.com/office/officeart/2005/8/layout/pyramid2"/>
    <dgm:cxn modelId="{53197E0D-963C-4E8B-84C9-EC6A8CC10130}" type="presParOf" srcId="{09CF07C9-847A-4528-B0A0-E336E59CB171}" destId="{6E14496D-B390-4E7E-B305-07AC6F47F0BA}" srcOrd="5" destOrd="0" presId="urn:microsoft.com/office/officeart/2005/8/layout/pyramid2"/>
    <dgm:cxn modelId="{578EC3C6-F3EA-472D-A524-D29892AA9ECB}" type="presParOf" srcId="{09CF07C9-847A-4528-B0A0-E336E59CB171}" destId="{9F382D1F-5810-43EE-BC9F-09C80FE4C0DF}" srcOrd="6" destOrd="0" presId="urn:microsoft.com/office/officeart/2005/8/layout/pyramid2"/>
    <dgm:cxn modelId="{C892C421-20CE-4AA6-AE1D-DE7056EC171A}" type="presParOf" srcId="{09CF07C9-847A-4528-B0A0-E336E59CB171}" destId="{F78E3FEE-8AD1-4D0B-AAB2-87143349089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80A1F-31C6-44C4-8C5D-CFF4F038C1BD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3535368D-19A1-4FF8-B9E2-AB40243AA341}">
      <dgm:prSet custT="1"/>
      <dgm:spPr/>
      <dgm:t>
        <a:bodyPr/>
        <a:lstStyle/>
        <a:p>
          <a:pPr rtl="0"/>
          <a:r>
            <a:rPr lang="de-DE" sz="1600" dirty="0" smtClean="0"/>
            <a:t>Die Männerarbeit in den Kirchengemeinden wird getragen von Haupt- und Ehrenamtlichen.</a:t>
          </a:r>
          <a:endParaRPr lang="de-DE" sz="1600" dirty="0"/>
        </a:p>
      </dgm:t>
    </dgm:pt>
    <dgm:pt modelId="{EF9D259E-9428-41D1-895B-4BE766A44BA1}" type="parTrans" cxnId="{C9AD100C-F9D1-4DD6-84C7-0B0F2139A3F2}">
      <dgm:prSet/>
      <dgm:spPr/>
      <dgm:t>
        <a:bodyPr/>
        <a:lstStyle/>
        <a:p>
          <a:endParaRPr lang="de-DE"/>
        </a:p>
      </dgm:t>
    </dgm:pt>
    <dgm:pt modelId="{2CC7AB95-7ACD-4A38-A11C-B4DB8DF53DC0}" type="sibTrans" cxnId="{C9AD100C-F9D1-4DD6-84C7-0B0F2139A3F2}">
      <dgm:prSet/>
      <dgm:spPr/>
      <dgm:t>
        <a:bodyPr/>
        <a:lstStyle/>
        <a:p>
          <a:endParaRPr lang="de-DE"/>
        </a:p>
      </dgm:t>
    </dgm:pt>
    <dgm:pt modelId="{721D4846-AB8E-4947-89AB-BBBB1CCDF964}">
      <dgm:prSet custT="1"/>
      <dgm:spPr/>
      <dgm:t>
        <a:bodyPr/>
        <a:lstStyle/>
        <a:p>
          <a:pPr rtl="0"/>
          <a:r>
            <a:rPr lang="de-DE" sz="1600" dirty="0" smtClean="0"/>
            <a:t>Durch den Kirchenvorstand wird </a:t>
          </a:r>
          <a:r>
            <a:rPr lang="de-DE" sz="1600" u="none" dirty="0" smtClean="0"/>
            <a:t>ein </a:t>
          </a:r>
          <a:r>
            <a:rPr lang="de-DE" sz="1600" u="sng" dirty="0" smtClean="0"/>
            <a:t>Ansprechpartner</a:t>
          </a:r>
          <a:r>
            <a:rPr lang="de-DE" sz="1600" u="none" dirty="0" smtClean="0"/>
            <a:t> für Männerarbeit </a:t>
          </a:r>
          <a:r>
            <a:rPr lang="de-DE" sz="1600" dirty="0" smtClean="0"/>
            <a:t>benannt.</a:t>
          </a:r>
          <a:endParaRPr lang="de-DE" sz="1600" dirty="0"/>
        </a:p>
      </dgm:t>
    </dgm:pt>
    <dgm:pt modelId="{D4446022-902D-409E-B78F-2CFDDAFA8C54}" type="parTrans" cxnId="{935AD153-BDE7-4E39-B8FB-68950D72BD7D}">
      <dgm:prSet/>
      <dgm:spPr/>
      <dgm:t>
        <a:bodyPr/>
        <a:lstStyle/>
        <a:p>
          <a:endParaRPr lang="de-DE"/>
        </a:p>
      </dgm:t>
    </dgm:pt>
    <dgm:pt modelId="{88919F34-E5DA-44CE-829F-636BB0ABACD2}" type="sibTrans" cxnId="{935AD153-BDE7-4E39-B8FB-68950D72BD7D}">
      <dgm:prSet/>
      <dgm:spPr/>
      <dgm:t>
        <a:bodyPr/>
        <a:lstStyle/>
        <a:p>
          <a:endParaRPr lang="de-DE"/>
        </a:p>
      </dgm:t>
    </dgm:pt>
    <dgm:pt modelId="{CDBD920C-B4A7-4292-8F31-4A2A32959E34}">
      <dgm:prSet custT="1"/>
      <dgm:spPr/>
      <dgm:t>
        <a:bodyPr/>
        <a:lstStyle/>
        <a:p>
          <a:pPr rtl="0"/>
          <a:r>
            <a:rPr lang="de-DE" sz="1600" dirty="0" smtClean="0"/>
            <a:t>Er hat die Aufgabe, Kontakt zum Regionalteam und zum Referenten für Evangelische Männerarbeit in Bayern zu halten.</a:t>
          </a:r>
          <a:endParaRPr lang="de-DE" sz="1600" dirty="0"/>
        </a:p>
      </dgm:t>
    </dgm:pt>
    <dgm:pt modelId="{55B226E4-C7E1-4063-B17E-F9DBFBBF6CC3}" type="parTrans" cxnId="{348C3F4A-1F36-4AAF-B62E-BCA1B65B923E}">
      <dgm:prSet/>
      <dgm:spPr/>
      <dgm:t>
        <a:bodyPr/>
        <a:lstStyle/>
        <a:p>
          <a:endParaRPr lang="de-DE"/>
        </a:p>
      </dgm:t>
    </dgm:pt>
    <dgm:pt modelId="{0AE7A385-D6FC-4FE6-B44E-F6B80650EAC2}" type="sibTrans" cxnId="{348C3F4A-1F36-4AAF-B62E-BCA1B65B923E}">
      <dgm:prSet/>
      <dgm:spPr/>
      <dgm:t>
        <a:bodyPr/>
        <a:lstStyle/>
        <a:p>
          <a:endParaRPr lang="de-DE"/>
        </a:p>
      </dgm:t>
    </dgm:pt>
    <dgm:pt modelId="{B60485F6-B38D-4285-9424-7CCC615A2478}" type="pres">
      <dgm:prSet presAssocID="{E6780A1F-31C6-44C4-8C5D-CFF4F038C1B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8EE075F6-2381-40AD-B954-4C7162F9711A}" type="pres">
      <dgm:prSet presAssocID="{E6780A1F-31C6-44C4-8C5D-CFF4F038C1BD}" presName="pyramid" presStyleLbl="node1" presStyleIdx="0" presStyleCnt="1"/>
      <dgm:spPr/>
    </dgm:pt>
    <dgm:pt modelId="{F58C49CE-6F8C-4FBE-9432-D76859BC15D2}" type="pres">
      <dgm:prSet presAssocID="{E6780A1F-31C6-44C4-8C5D-CFF4F038C1BD}" presName="theList" presStyleCnt="0"/>
      <dgm:spPr/>
    </dgm:pt>
    <dgm:pt modelId="{664A8EC3-146D-4091-AFDD-DCA94F59C526}" type="pres">
      <dgm:prSet presAssocID="{3535368D-19A1-4FF8-B9E2-AB40243AA341}" presName="aNode" presStyleLbl="fgAcc1" presStyleIdx="0" presStyleCnt="3" custScaleX="168870" custScaleY="5083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02C76DD-AA49-4466-B107-A8E366893E05}" type="pres">
      <dgm:prSet presAssocID="{3535368D-19A1-4FF8-B9E2-AB40243AA341}" presName="aSpace" presStyleCnt="0"/>
      <dgm:spPr/>
    </dgm:pt>
    <dgm:pt modelId="{43F24335-F9F4-4964-8E4E-9E13B2A3D56C}" type="pres">
      <dgm:prSet presAssocID="{721D4846-AB8E-4947-89AB-BBBB1CCDF964}" presName="aNode" presStyleLbl="fgAcc1" presStyleIdx="1" presStyleCnt="3" custScaleX="163762" custScaleY="456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76FC2E-EE52-4587-88C8-E212C7295717}" type="pres">
      <dgm:prSet presAssocID="{721D4846-AB8E-4947-89AB-BBBB1CCDF964}" presName="aSpace" presStyleCnt="0"/>
      <dgm:spPr/>
    </dgm:pt>
    <dgm:pt modelId="{F9CAADF6-DB61-4AC3-896D-E97F34289AEA}" type="pres">
      <dgm:prSet presAssocID="{CDBD920C-B4A7-4292-8F31-4A2A32959E34}" presName="aNode" presStyleLbl="fgAcc1" presStyleIdx="2" presStyleCnt="3" custScaleX="163942" custScaleY="39968" custLinFactNeighborX="4528" custLinFactNeighborY="3767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DA73E1-EAD7-4B7E-B2BF-69FB86E63A6F}" type="pres">
      <dgm:prSet presAssocID="{CDBD920C-B4A7-4292-8F31-4A2A32959E34}" presName="aSpace" presStyleCnt="0"/>
      <dgm:spPr/>
    </dgm:pt>
  </dgm:ptLst>
  <dgm:cxnLst>
    <dgm:cxn modelId="{9F4F6B31-0194-4693-990C-6FEEAE27A348}" type="presOf" srcId="{721D4846-AB8E-4947-89AB-BBBB1CCDF964}" destId="{43F24335-F9F4-4964-8E4E-9E13B2A3D56C}" srcOrd="0" destOrd="0" presId="urn:microsoft.com/office/officeart/2005/8/layout/pyramid2"/>
    <dgm:cxn modelId="{EE0887F4-7D00-4CE2-8578-6083D0CA50E4}" type="presOf" srcId="{CDBD920C-B4A7-4292-8F31-4A2A32959E34}" destId="{F9CAADF6-DB61-4AC3-896D-E97F34289AEA}" srcOrd="0" destOrd="0" presId="urn:microsoft.com/office/officeart/2005/8/layout/pyramid2"/>
    <dgm:cxn modelId="{1297E22E-0498-4E55-AA7D-B4B5F8FBFC57}" type="presOf" srcId="{E6780A1F-31C6-44C4-8C5D-CFF4F038C1BD}" destId="{B60485F6-B38D-4285-9424-7CCC615A2478}" srcOrd="0" destOrd="0" presId="urn:microsoft.com/office/officeart/2005/8/layout/pyramid2"/>
    <dgm:cxn modelId="{348C3F4A-1F36-4AAF-B62E-BCA1B65B923E}" srcId="{E6780A1F-31C6-44C4-8C5D-CFF4F038C1BD}" destId="{CDBD920C-B4A7-4292-8F31-4A2A32959E34}" srcOrd="2" destOrd="0" parTransId="{55B226E4-C7E1-4063-B17E-F9DBFBBF6CC3}" sibTransId="{0AE7A385-D6FC-4FE6-B44E-F6B80650EAC2}"/>
    <dgm:cxn modelId="{C9AD100C-F9D1-4DD6-84C7-0B0F2139A3F2}" srcId="{E6780A1F-31C6-44C4-8C5D-CFF4F038C1BD}" destId="{3535368D-19A1-4FF8-B9E2-AB40243AA341}" srcOrd="0" destOrd="0" parTransId="{EF9D259E-9428-41D1-895B-4BE766A44BA1}" sibTransId="{2CC7AB95-7ACD-4A38-A11C-B4DB8DF53DC0}"/>
    <dgm:cxn modelId="{5066D951-B3BE-4108-8A6A-20D24A83D743}" type="presOf" srcId="{3535368D-19A1-4FF8-B9E2-AB40243AA341}" destId="{664A8EC3-146D-4091-AFDD-DCA94F59C526}" srcOrd="0" destOrd="0" presId="urn:microsoft.com/office/officeart/2005/8/layout/pyramid2"/>
    <dgm:cxn modelId="{935AD153-BDE7-4E39-B8FB-68950D72BD7D}" srcId="{E6780A1F-31C6-44C4-8C5D-CFF4F038C1BD}" destId="{721D4846-AB8E-4947-89AB-BBBB1CCDF964}" srcOrd="1" destOrd="0" parTransId="{D4446022-902D-409E-B78F-2CFDDAFA8C54}" sibTransId="{88919F34-E5DA-44CE-829F-636BB0ABACD2}"/>
    <dgm:cxn modelId="{3336D6F3-29E5-4E3B-A2C7-A8432106ACCE}" type="presParOf" srcId="{B60485F6-B38D-4285-9424-7CCC615A2478}" destId="{8EE075F6-2381-40AD-B954-4C7162F9711A}" srcOrd="0" destOrd="0" presId="urn:microsoft.com/office/officeart/2005/8/layout/pyramid2"/>
    <dgm:cxn modelId="{8ECD299E-DCBE-4E44-A980-B3EA1DB169E2}" type="presParOf" srcId="{B60485F6-B38D-4285-9424-7CCC615A2478}" destId="{F58C49CE-6F8C-4FBE-9432-D76859BC15D2}" srcOrd="1" destOrd="0" presId="urn:microsoft.com/office/officeart/2005/8/layout/pyramid2"/>
    <dgm:cxn modelId="{736339D9-FF17-429E-9D8A-3ACB24AF7464}" type="presParOf" srcId="{F58C49CE-6F8C-4FBE-9432-D76859BC15D2}" destId="{664A8EC3-146D-4091-AFDD-DCA94F59C526}" srcOrd="0" destOrd="0" presId="urn:microsoft.com/office/officeart/2005/8/layout/pyramid2"/>
    <dgm:cxn modelId="{D3D1811B-58E5-4182-8DCC-F4C86FAAD04D}" type="presParOf" srcId="{F58C49CE-6F8C-4FBE-9432-D76859BC15D2}" destId="{F02C76DD-AA49-4466-B107-A8E366893E05}" srcOrd="1" destOrd="0" presId="urn:microsoft.com/office/officeart/2005/8/layout/pyramid2"/>
    <dgm:cxn modelId="{4B20D23D-193E-425B-854C-D32219535BB8}" type="presParOf" srcId="{F58C49CE-6F8C-4FBE-9432-D76859BC15D2}" destId="{43F24335-F9F4-4964-8E4E-9E13B2A3D56C}" srcOrd="2" destOrd="0" presId="urn:microsoft.com/office/officeart/2005/8/layout/pyramid2"/>
    <dgm:cxn modelId="{9995FA7D-E7F6-4D5B-BBEA-B7D05BEC2450}" type="presParOf" srcId="{F58C49CE-6F8C-4FBE-9432-D76859BC15D2}" destId="{0076FC2E-EE52-4587-88C8-E212C7295717}" srcOrd="3" destOrd="0" presId="urn:microsoft.com/office/officeart/2005/8/layout/pyramid2"/>
    <dgm:cxn modelId="{7C891CE6-9EA9-45C8-AAE4-002F531A85CE}" type="presParOf" srcId="{F58C49CE-6F8C-4FBE-9432-D76859BC15D2}" destId="{F9CAADF6-DB61-4AC3-896D-E97F34289AEA}" srcOrd="4" destOrd="0" presId="urn:microsoft.com/office/officeart/2005/8/layout/pyramid2"/>
    <dgm:cxn modelId="{970BB397-8092-43C7-8751-9EF61DC97659}" type="presParOf" srcId="{F58C49CE-6F8C-4FBE-9432-D76859BC15D2}" destId="{61DA73E1-EAD7-4B7E-B2BF-69FB86E63A6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2C1243-B833-4B3D-A867-6B2D2E7B7930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2D930482-DBF2-4D82-BD6C-AE3F9D71B776}">
      <dgm:prSet custT="1"/>
      <dgm:spPr/>
      <dgm:t>
        <a:bodyPr/>
        <a:lstStyle/>
        <a:p>
          <a:pPr rtl="0"/>
          <a:r>
            <a:rPr lang="de-DE" sz="1600" dirty="0" smtClean="0"/>
            <a:t>Im Dekanat wird ein </a:t>
          </a:r>
          <a:r>
            <a:rPr lang="de-DE" sz="1600" u="sng" dirty="0" smtClean="0"/>
            <a:t>Beauftragter</a:t>
          </a:r>
          <a:r>
            <a:rPr lang="de-DE" sz="1600" dirty="0" smtClean="0"/>
            <a:t> für Männerarbeit ernannt.</a:t>
          </a:r>
          <a:endParaRPr lang="de-DE" sz="1600" dirty="0"/>
        </a:p>
      </dgm:t>
    </dgm:pt>
    <dgm:pt modelId="{9DA067CA-EED3-4ABD-AC2B-2AC383014BC6}" type="parTrans" cxnId="{3B68E718-4601-45A3-A355-576CACE83FA6}">
      <dgm:prSet/>
      <dgm:spPr/>
      <dgm:t>
        <a:bodyPr/>
        <a:lstStyle/>
        <a:p>
          <a:endParaRPr lang="de-DE"/>
        </a:p>
      </dgm:t>
    </dgm:pt>
    <dgm:pt modelId="{35430166-24B9-4EA2-9554-72380F8AD067}" type="sibTrans" cxnId="{3B68E718-4601-45A3-A355-576CACE83FA6}">
      <dgm:prSet/>
      <dgm:spPr/>
      <dgm:t>
        <a:bodyPr/>
        <a:lstStyle/>
        <a:p>
          <a:endParaRPr lang="de-DE"/>
        </a:p>
      </dgm:t>
    </dgm:pt>
    <dgm:pt modelId="{9524FE4B-3097-43DD-8A1C-2831E283D6CC}">
      <dgm:prSet custT="1"/>
      <dgm:spPr/>
      <dgm:t>
        <a:bodyPr/>
        <a:lstStyle/>
        <a:p>
          <a:pPr rtl="0"/>
          <a:r>
            <a:rPr lang="de-DE" sz="1600" dirty="0" smtClean="0"/>
            <a:t>Dort vertritt er die Interessen der Männerarbeit im Dekanat und hält Kontakt zum Regionalteam seines Kirchenkreises.</a:t>
          </a:r>
          <a:endParaRPr lang="de-DE" sz="1600" dirty="0"/>
        </a:p>
      </dgm:t>
    </dgm:pt>
    <dgm:pt modelId="{623D5710-6878-4405-903B-DA8F4E4515A0}" type="parTrans" cxnId="{62F84C4C-DB41-439C-A896-3CCB8CC922C5}">
      <dgm:prSet/>
      <dgm:spPr/>
      <dgm:t>
        <a:bodyPr/>
        <a:lstStyle/>
        <a:p>
          <a:endParaRPr lang="de-DE"/>
        </a:p>
      </dgm:t>
    </dgm:pt>
    <dgm:pt modelId="{31A5AA5A-EA95-4B5A-AB68-B7336A6454C5}" type="sibTrans" cxnId="{62F84C4C-DB41-439C-A896-3CCB8CC922C5}">
      <dgm:prSet/>
      <dgm:spPr/>
      <dgm:t>
        <a:bodyPr/>
        <a:lstStyle/>
        <a:p>
          <a:endParaRPr lang="de-DE"/>
        </a:p>
      </dgm:t>
    </dgm:pt>
    <dgm:pt modelId="{4B6A3CCD-35F2-45FC-8C8C-5D70B15605A2}">
      <dgm:prSet/>
      <dgm:spPr/>
      <dgm:t>
        <a:bodyPr/>
        <a:lstStyle/>
        <a:p>
          <a:pPr rtl="0"/>
          <a:r>
            <a:rPr lang="de-DE" dirty="0" smtClean="0"/>
            <a:t>Der Dekanatsausschuss beruft nach § 4, Absatz 1, Satz 1 (DBO) diesen in die Dekanatssynode.</a:t>
          </a:r>
          <a:endParaRPr lang="de-DE" dirty="0"/>
        </a:p>
      </dgm:t>
    </dgm:pt>
    <dgm:pt modelId="{A1A0FBFB-CA53-4673-A030-83D11D8677A3}" type="parTrans" cxnId="{9964E968-8BE2-4BF3-B504-B181120422B4}">
      <dgm:prSet/>
      <dgm:spPr/>
      <dgm:t>
        <a:bodyPr/>
        <a:lstStyle/>
        <a:p>
          <a:endParaRPr lang="de-DE"/>
        </a:p>
      </dgm:t>
    </dgm:pt>
    <dgm:pt modelId="{32AA0034-6372-44A7-BA7F-B22F21A88580}" type="sibTrans" cxnId="{9964E968-8BE2-4BF3-B504-B181120422B4}">
      <dgm:prSet/>
      <dgm:spPr/>
      <dgm:t>
        <a:bodyPr/>
        <a:lstStyle/>
        <a:p>
          <a:endParaRPr lang="de-DE"/>
        </a:p>
      </dgm:t>
    </dgm:pt>
    <dgm:pt modelId="{E3E245BB-6605-4D29-B0C7-E08174679153}" type="pres">
      <dgm:prSet presAssocID="{B12C1243-B833-4B3D-A867-6B2D2E7B793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738A2D60-8CCC-4AA0-9FBA-BCAE54F7B4CA}" type="pres">
      <dgm:prSet presAssocID="{B12C1243-B833-4B3D-A867-6B2D2E7B7930}" presName="pyramid" presStyleLbl="node1" presStyleIdx="0" presStyleCnt="1"/>
      <dgm:spPr/>
    </dgm:pt>
    <dgm:pt modelId="{044B19D6-564C-48EB-9DCE-48F29AD1BA6F}" type="pres">
      <dgm:prSet presAssocID="{B12C1243-B833-4B3D-A867-6B2D2E7B7930}" presName="theList" presStyleCnt="0"/>
      <dgm:spPr/>
    </dgm:pt>
    <dgm:pt modelId="{F4080F58-AC61-4717-9560-3A0087933436}" type="pres">
      <dgm:prSet presAssocID="{2D930482-DBF2-4D82-BD6C-AE3F9D71B776}" presName="aNode" presStyleLbl="fgAcc1" presStyleIdx="0" presStyleCnt="3" custScaleX="171695" custScaleY="5131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3AB29A-E055-448C-97F0-50D25A073A7D}" type="pres">
      <dgm:prSet presAssocID="{2D930482-DBF2-4D82-BD6C-AE3F9D71B776}" presName="aSpace" presStyleCnt="0"/>
      <dgm:spPr/>
    </dgm:pt>
    <dgm:pt modelId="{4A493EEF-6174-4182-AEAC-A31ED46B619C}" type="pres">
      <dgm:prSet presAssocID="{9524FE4B-3097-43DD-8A1C-2831E283D6CC}" presName="aNode" presStyleLbl="fgAcc1" presStyleIdx="1" presStyleCnt="3" custScaleX="168870" custScaleY="41489" custLinFactY="43404" custLinFactNeighborX="494" custLinFactNeighborY="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E18120-4421-4A77-AC55-D0CDDA9B8CA5}" type="pres">
      <dgm:prSet presAssocID="{9524FE4B-3097-43DD-8A1C-2831E283D6CC}" presName="aSpace" presStyleCnt="0"/>
      <dgm:spPr/>
    </dgm:pt>
    <dgm:pt modelId="{5C833F25-5439-4158-B109-B38988110EC5}" type="pres">
      <dgm:prSet presAssocID="{4B6A3CCD-35F2-45FC-8C8C-5D70B15605A2}" presName="aNode" presStyleLbl="fgAcc1" presStyleIdx="2" presStyleCnt="3" custScaleX="168870" custScaleY="41489" custLinFactY="-42478" custLinFactNeighborX="494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3D0D14-C4F5-4AF7-A2AF-FD6FA9192C69}" type="pres">
      <dgm:prSet presAssocID="{4B6A3CCD-35F2-45FC-8C8C-5D70B15605A2}" presName="aSpace" presStyleCnt="0"/>
      <dgm:spPr/>
    </dgm:pt>
  </dgm:ptLst>
  <dgm:cxnLst>
    <dgm:cxn modelId="{5B85FB35-25AE-4FB9-AAB3-91F65D001F18}" type="presOf" srcId="{2D930482-DBF2-4D82-BD6C-AE3F9D71B776}" destId="{F4080F58-AC61-4717-9560-3A0087933436}" srcOrd="0" destOrd="0" presId="urn:microsoft.com/office/officeart/2005/8/layout/pyramid2"/>
    <dgm:cxn modelId="{62F84C4C-DB41-439C-A896-3CCB8CC922C5}" srcId="{B12C1243-B833-4B3D-A867-6B2D2E7B7930}" destId="{9524FE4B-3097-43DD-8A1C-2831E283D6CC}" srcOrd="1" destOrd="0" parTransId="{623D5710-6878-4405-903B-DA8F4E4515A0}" sibTransId="{31A5AA5A-EA95-4B5A-AB68-B7336A6454C5}"/>
    <dgm:cxn modelId="{B74C35C8-BD39-47E9-8555-17DFE471D6AC}" type="presOf" srcId="{9524FE4B-3097-43DD-8A1C-2831E283D6CC}" destId="{4A493EEF-6174-4182-AEAC-A31ED46B619C}" srcOrd="0" destOrd="0" presId="urn:microsoft.com/office/officeart/2005/8/layout/pyramid2"/>
    <dgm:cxn modelId="{3ACF48B5-F928-40CB-AAFD-DE8066763E35}" type="presOf" srcId="{B12C1243-B833-4B3D-A867-6B2D2E7B7930}" destId="{E3E245BB-6605-4D29-B0C7-E08174679153}" srcOrd="0" destOrd="0" presId="urn:microsoft.com/office/officeart/2005/8/layout/pyramid2"/>
    <dgm:cxn modelId="{9964E968-8BE2-4BF3-B504-B181120422B4}" srcId="{B12C1243-B833-4B3D-A867-6B2D2E7B7930}" destId="{4B6A3CCD-35F2-45FC-8C8C-5D70B15605A2}" srcOrd="2" destOrd="0" parTransId="{A1A0FBFB-CA53-4673-A030-83D11D8677A3}" sibTransId="{32AA0034-6372-44A7-BA7F-B22F21A88580}"/>
    <dgm:cxn modelId="{3B68E718-4601-45A3-A355-576CACE83FA6}" srcId="{B12C1243-B833-4B3D-A867-6B2D2E7B7930}" destId="{2D930482-DBF2-4D82-BD6C-AE3F9D71B776}" srcOrd="0" destOrd="0" parTransId="{9DA067CA-EED3-4ABD-AC2B-2AC383014BC6}" sibTransId="{35430166-24B9-4EA2-9554-72380F8AD067}"/>
    <dgm:cxn modelId="{36E229C7-FE52-4F0A-B458-9CCEDC8702FC}" type="presOf" srcId="{4B6A3CCD-35F2-45FC-8C8C-5D70B15605A2}" destId="{5C833F25-5439-4158-B109-B38988110EC5}" srcOrd="0" destOrd="0" presId="urn:microsoft.com/office/officeart/2005/8/layout/pyramid2"/>
    <dgm:cxn modelId="{F2DE8649-732F-48C4-B104-2B552555EA47}" type="presParOf" srcId="{E3E245BB-6605-4D29-B0C7-E08174679153}" destId="{738A2D60-8CCC-4AA0-9FBA-BCAE54F7B4CA}" srcOrd="0" destOrd="0" presId="urn:microsoft.com/office/officeart/2005/8/layout/pyramid2"/>
    <dgm:cxn modelId="{4E2FF24A-0851-4A67-B5F7-AAA8FD8AC6F1}" type="presParOf" srcId="{E3E245BB-6605-4D29-B0C7-E08174679153}" destId="{044B19D6-564C-48EB-9DCE-48F29AD1BA6F}" srcOrd="1" destOrd="0" presId="urn:microsoft.com/office/officeart/2005/8/layout/pyramid2"/>
    <dgm:cxn modelId="{9B223BF0-BEDF-43D7-87A9-55CA03688FFB}" type="presParOf" srcId="{044B19D6-564C-48EB-9DCE-48F29AD1BA6F}" destId="{F4080F58-AC61-4717-9560-3A0087933436}" srcOrd="0" destOrd="0" presId="urn:microsoft.com/office/officeart/2005/8/layout/pyramid2"/>
    <dgm:cxn modelId="{CA71ADFF-8C20-4CC6-BDDD-246DFCB0167F}" type="presParOf" srcId="{044B19D6-564C-48EB-9DCE-48F29AD1BA6F}" destId="{873AB29A-E055-448C-97F0-50D25A073A7D}" srcOrd="1" destOrd="0" presId="urn:microsoft.com/office/officeart/2005/8/layout/pyramid2"/>
    <dgm:cxn modelId="{8FBAEF6A-3B41-4317-8278-DD0300448202}" type="presParOf" srcId="{044B19D6-564C-48EB-9DCE-48F29AD1BA6F}" destId="{4A493EEF-6174-4182-AEAC-A31ED46B619C}" srcOrd="2" destOrd="0" presId="urn:microsoft.com/office/officeart/2005/8/layout/pyramid2"/>
    <dgm:cxn modelId="{1F16C9ED-88DF-456F-95BD-71D575E9F072}" type="presParOf" srcId="{044B19D6-564C-48EB-9DCE-48F29AD1BA6F}" destId="{CEE18120-4421-4A77-AC55-D0CDDA9B8CA5}" srcOrd="3" destOrd="0" presId="urn:microsoft.com/office/officeart/2005/8/layout/pyramid2"/>
    <dgm:cxn modelId="{E32374FC-4FC6-4DFB-A8D3-EC56D3FBC9CB}" type="presParOf" srcId="{044B19D6-564C-48EB-9DCE-48F29AD1BA6F}" destId="{5C833F25-5439-4158-B109-B38988110EC5}" srcOrd="4" destOrd="0" presId="urn:microsoft.com/office/officeart/2005/8/layout/pyramid2"/>
    <dgm:cxn modelId="{C69C9C50-57F7-4077-A326-A03DCF7CB36D}" type="presParOf" srcId="{044B19D6-564C-48EB-9DCE-48F29AD1BA6F}" destId="{EA3D0D14-C4F5-4AF7-A2AF-FD6FA9192C6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C1C9F1-9B44-4F0D-9905-C5A16E75DC12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8AB3479E-E4EC-4E90-B44E-540BF134F7E9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de-DE" sz="1400" dirty="0" smtClean="0"/>
            <a:t>Die Arbeit in den Dekanaten wird auf Kirchenkreisebene im </a:t>
          </a:r>
          <a:r>
            <a:rPr lang="de-DE" sz="1400" u="sng" dirty="0" smtClean="0"/>
            <a:t>Regionalteam</a:t>
          </a:r>
          <a:r>
            <a:rPr lang="de-DE" sz="1400" dirty="0" smtClean="0"/>
            <a:t>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de-DE" sz="1400" dirty="0" smtClean="0"/>
            <a:t>zusammengeführt. Die gewählten Mitglieder vertreten den Kirchenkreis im Landesarbeitskreis (LAK).</a:t>
          </a:r>
          <a:endParaRPr lang="de-DE" sz="1400" dirty="0"/>
        </a:p>
      </dgm:t>
    </dgm:pt>
    <dgm:pt modelId="{7D7D3F2F-B3A9-48BC-9CEF-2B76D7A0C0D1}" type="parTrans" cxnId="{7BDEA5A4-C1CE-4D1F-9B1E-01F2D3D6A01C}">
      <dgm:prSet/>
      <dgm:spPr/>
      <dgm:t>
        <a:bodyPr/>
        <a:lstStyle/>
        <a:p>
          <a:endParaRPr lang="de-DE"/>
        </a:p>
      </dgm:t>
    </dgm:pt>
    <dgm:pt modelId="{17F9967D-97FA-480A-A326-D89666A3BA78}" type="sibTrans" cxnId="{7BDEA5A4-C1CE-4D1F-9B1E-01F2D3D6A01C}">
      <dgm:prSet/>
      <dgm:spPr/>
      <dgm:t>
        <a:bodyPr/>
        <a:lstStyle/>
        <a:p>
          <a:endParaRPr lang="de-DE"/>
        </a:p>
      </dgm:t>
    </dgm:pt>
    <dgm:pt modelId="{A7D23903-9566-4035-9DB5-426BA1F53350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de-DE" sz="1400" dirty="0" smtClean="0"/>
            <a:t>Jeder Kirchenkreis wählt in dieses Gremium sechs Männer, davon zwei Pfarrer, aus unterschiedlichen Kirchengemeinden. </a:t>
          </a:r>
        </a:p>
      </dgm:t>
    </dgm:pt>
    <dgm:pt modelId="{34D9DF82-AF23-477E-A543-FC4C2778A30A}" type="parTrans" cxnId="{FC32D005-14D0-4FA7-B292-18B4A1FDCD3D}">
      <dgm:prSet/>
      <dgm:spPr/>
      <dgm:t>
        <a:bodyPr/>
        <a:lstStyle/>
        <a:p>
          <a:endParaRPr lang="de-DE"/>
        </a:p>
      </dgm:t>
    </dgm:pt>
    <dgm:pt modelId="{9320AE96-8106-48A2-83B1-437C3D957EB4}" type="sibTrans" cxnId="{FC32D005-14D0-4FA7-B292-18B4A1FDCD3D}">
      <dgm:prSet/>
      <dgm:spPr/>
      <dgm:t>
        <a:bodyPr/>
        <a:lstStyle/>
        <a:p>
          <a:endParaRPr lang="de-DE"/>
        </a:p>
      </dgm:t>
    </dgm:pt>
    <dgm:pt modelId="{76BDFD0A-8F62-43D9-8DEF-7F7C150271BF}">
      <dgm:prSet custT="1"/>
      <dgm:spPr/>
      <dgm:t>
        <a:bodyPr/>
        <a:lstStyle/>
        <a:p>
          <a:pPr rtl="0"/>
          <a:r>
            <a:rPr lang="de-DE" sz="1400" dirty="0" smtClean="0"/>
            <a:t>Es unterstützt die Männerarbeit vor Ort, stellt Vernetzungen her und ist Ansprechpartner bei Neugründungen von Männerkreisen. </a:t>
          </a:r>
        </a:p>
      </dgm:t>
    </dgm:pt>
    <dgm:pt modelId="{B3FE0DF7-0F2D-4FC4-AB04-5A7C727EAA1C}" type="parTrans" cxnId="{37F3025D-323F-43D7-923A-5265A32262EF}">
      <dgm:prSet/>
      <dgm:spPr/>
      <dgm:t>
        <a:bodyPr/>
        <a:lstStyle/>
        <a:p>
          <a:endParaRPr lang="de-DE"/>
        </a:p>
      </dgm:t>
    </dgm:pt>
    <dgm:pt modelId="{359A4F2A-C00E-49CA-8B5F-D749E4A18ADA}" type="sibTrans" cxnId="{37F3025D-323F-43D7-923A-5265A32262EF}">
      <dgm:prSet/>
      <dgm:spPr/>
      <dgm:t>
        <a:bodyPr/>
        <a:lstStyle/>
        <a:p>
          <a:endParaRPr lang="de-DE"/>
        </a:p>
      </dgm:t>
    </dgm:pt>
    <dgm:pt modelId="{69996878-AD23-4B03-8634-6B8C064354C4}">
      <dgm:prSet custT="1"/>
      <dgm:spPr/>
      <dgm:t>
        <a:bodyPr/>
        <a:lstStyle/>
        <a:p>
          <a:pPr rtl="0"/>
          <a:r>
            <a:rPr lang="de-DE" sz="1400" dirty="0" smtClean="0"/>
            <a:t>Das Regionalteam arbeitet eng mit dem Referenten für Evangelische Männerarbeit in Bayern zusammen.</a:t>
          </a:r>
        </a:p>
      </dgm:t>
    </dgm:pt>
    <dgm:pt modelId="{18514EF1-0FDE-4B59-87CF-55F21F3C2F2C}" type="parTrans" cxnId="{9716475D-8D4B-4F88-89E4-608C09AAFD81}">
      <dgm:prSet/>
      <dgm:spPr/>
      <dgm:t>
        <a:bodyPr/>
        <a:lstStyle/>
        <a:p>
          <a:endParaRPr lang="de-DE"/>
        </a:p>
      </dgm:t>
    </dgm:pt>
    <dgm:pt modelId="{24C3BF8D-7AE2-402C-B74F-7FA5FEAA4191}" type="sibTrans" cxnId="{9716475D-8D4B-4F88-89E4-608C09AAFD81}">
      <dgm:prSet/>
      <dgm:spPr/>
      <dgm:t>
        <a:bodyPr/>
        <a:lstStyle/>
        <a:p>
          <a:endParaRPr lang="de-DE"/>
        </a:p>
      </dgm:t>
    </dgm:pt>
    <dgm:pt modelId="{5E08AA54-4C9B-4AC8-B777-B1BA2AA8F7B5}">
      <dgm:prSet custT="1"/>
      <dgm:spPr/>
      <dgm:t>
        <a:bodyPr/>
        <a:lstStyle/>
        <a:p>
          <a:pPr rtl="0"/>
          <a:r>
            <a:rPr lang="de-DE" sz="1400" dirty="0" smtClean="0"/>
            <a:t>Es initiiert jährlich einen „Männertag“ und entwickelt übergreifende Angebote.</a:t>
          </a:r>
        </a:p>
      </dgm:t>
    </dgm:pt>
    <dgm:pt modelId="{3DB13071-834E-4BDA-9C00-2FBA0AC15784}" type="parTrans" cxnId="{6D13EB01-5CC7-4AB8-B060-C70D0F17130C}">
      <dgm:prSet/>
      <dgm:spPr/>
      <dgm:t>
        <a:bodyPr/>
        <a:lstStyle/>
        <a:p>
          <a:endParaRPr lang="de-DE"/>
        </a:p>
      </dgm:t>
    </dgm:pt>
    <dgm:pt modelId="{62E0CCAB-A595-479F-801B-651CBD94DA41}" type="sibTrans" cxnId="{6D13EB01-5CC7-4AB8-B060-C70D0F17130C}">
      <dgm:prSet/>
      <dgm:spPr/>
      <dgm:t>
        <a:bodyPr/>
        <a:lstStyle/>
        <a:p>
          <a:endParaRPr lang="de-DE"/>
        </a:p>
      </dgm:t>
    </dgm:pt>
    <dgm:pt modelId="{D94A6221-653C-4864-824B-E5D793A720FC}" type="pres">
      <dgm:prSet presAssocID="{88C1C9F1-9B44-4F0D-9905-C5A16E75DC1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991C6346-4303-4C77-956F-BA35542F5EB1}" type="pres">
      <dgm:prSet presAssocID="{88C1C9F1-9B44-4F0D-9905-C5A16E75DC12}" presName="pyramid" presStyleLbl="node1" presStyleIdx="0" presStyleCnt="1"/>
      <dgm:spPr/>
    </dgm:pt>
    <dgm:pt modelId="{E2FD7290-1686-4407-B271-19744EE5BC7A}" type="pres">
      <dgm:prSet presAssocID="{88C1C9F1-9B44-4F0D-9905-C5A16E75DC12}" presName="theList" presStyleCnt="0"/>
      <dgm:spPr/>
    </dgm:pt>
    <dgm:pt modelId="{B24BB2B3-4A83-4C28-9A85-D63F4A4627FE}" type="pres">
      <dgm:prSet presAssocID="{8AB3479E-E4EC-4E90-B44E-540BF134F7E9}" presName="aNode" presStyleLbl="fgAcc1" presStyleIdx="0" presStyleCnt="5" custScaleX="172009" custScaleY="115292" custLinFactY="-25041" custLinFactNeighborX="5609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297C1FA-59B7-4844-9CF2-351FEDE9DB6E}" type="pres">
      <dgm:prSet presAssocID="{8AB3479E-E4EC-4E90-B44E-540BF134F7E9}" presName="aSpace" presStyleCnt="0"/>
      <dgm:spPr/>
    </dgm:pt>
    <dgm:pt modelId="{6D111C9F-A6A7-460F-8940-33C60B363555}" type="pres">
      <dgm:prSet presAssocID="{A7D23903-9566-4035-9DB5-426BA1F53350}" presName="aNode" presStyleLbl="fgAcc1" presStyleIdx="1" presStyleCnt="5" custScaleX="167495" custScaleY="97458" custLinFactY="-6696" custLinFactNeighborX="7098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23464C-5B4C-4635-87EE-6401C67C2FE8}" type="pres">
      <dgm:prSet presAssocID="{A7D23903-9566-4035-9DB5-426BA1F53350}" presName="aSpace" presStyleCnt="0"/>
      <dgm:spPr/>
    </dgm:pt>
    <dgm:pt modelId="{1BFF8BB3-55ED-4D16-87C8-9BA61CA1794E}" type="pres">
      <dgm:prSet presAssocID="{76BDFD0A-8F62-43D9-8DEF-7F7C150271BF}" presName="aNode" presStyleLbl="fgAcc1" presStyleIdx="2" presStyleCnt="5" custScaleX="163942" custLinFactNeighborX="9068" custLinFactNeighborY="1086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107DA37-A412-4FA6-813C-56E1DDF8516D}" type="pres">
      <dgm:prSet presAssocID="{76BDFD0A-8F62-43D9-8DEF-7F7C150271BF}" presName="aSpace" presStyleCnt="0"/>
      <dgm:spPr/>
    </dgm:pt>
    <dgm:pt modelId="{CBE695E8-AA7F-4A1E-89FF-456025C22C27}" type="pres">
      <dgm:prSet presAssocID="{69996878-AD23-4B03-8634-6B8C064354C4}" presName="aNode" presStyleLbl="fgAcc1" presStyleIdx="3" presStyleCnt="5" custScaleX="163942" custLinFactY="137369" custLinFactNeighborX="9068" custLinFactNeighborY="2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DE0A12-A955-4634-A53D-2DB9F0AFEE03}" type="pres">
      <dgm:prSet presAssocID="{69996878-AD23-4B03-8634-6B8C064354C4}" presName="aSpace" presStyleCnt="0"/>
      <dgm:spPr/>
    </dgm:pt>
    <dgm:pt modelId="{6E4BAA01-2CF5-4279-8AAF-FEBB045E4FA5}" type="pres">
      <dgm:prSet presAssocID="{5E08AA54-4C9B-4AC8-B777-B1BA2AA8F7B5}" presName="aNode" presStyleLbl="fgAcc1" presStyleIdx="4" presStyleCnt="5" custScaleX="163942" custLinFactY="-75171" custLinFactNeighborX="9068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AC1C970-89F5-4A23-8848-B7219289BEB2}" type="pres">
      <dgm:prSet presAssocID="{5E08AA54-4C9B-4AC8-B777-B1BA2AA8F7B5}" presName="aSpace" presStyleCnt="0"/>
      <dgm:spPr/>
    </dgm:pt>
  </dgm:ptLst>
  <dgm:cxnLst>
    <dgm:cxn modelId="{9298FFFE-1FB1-4CF0-B129-1EC389A0B97A}" type="presOf" srcId="{69996878-AD23-4B03-8634-6B8C064354C4}" destId="{CBE695E8-AA7F-4A1E-89FF-456025C22C27}" srcOrd="0" destOrd="0" presId="urn:microsoft.com/office/officeart/2005/8/layout/pyramid2"/>
    <dgm:cxn modelId="{8FB4EA4F-644D-45AF-8E1A-6EFFEE84BF6F}" type="presOf" srcId="{88C1C9F1-9B44-4F0D-9905-C5A16E75DC12}" destId="{D94A6221-653C-4864-824B-E5D793A720FC}" srcOrd="0" destOrd="0" presId="urn:microsoft.com/office/officeart/2005/8/layout/pyramid2"/>
    <dgm:cxn modelId="{6E583958-D6A6-4BDF-A70A-7234E3381D96}" type="presOf" srcId="{5E08AA54-4C9B-4AC8-B777-B1BA2AA8F7B5}" destId="{6E4BAA01-2CF5-4279-8AAF-FEBB045E4FA5}" srcOrd="0" destOrd="0" presId="urn:microsoft.com/office/officeart/2005/8/layout/pyramid2"/>
    <dgm:cxn modelId="{FC32D005-14D0-4FA7-B292-18B4A1FDCD3D}" srcId="{88C1C9F1-9B44-4F0D-9905-C5A16E75DC12}" destId="{A7D23903-9566-4035-9DB5-426BA1F53350}" srcOrd="1" destOrd="0" parTransId="{34D9DF82-AF23-477E-A543-FC4C2778A30A}" sibTransId="{9320AE96-8106-48A2-83B1-437C3D957EB4}"/>
    <dgm:cxn modelId="{0C5B67A8-1BDC-4ED3-91E3-28E507C1F7CA}" type="presOf" srcId="{A7D23903-9566-4035-9DB5-426BA1F53350}" destId="{6D111C9F-A6A7-460F-8940-33C60B363555}" srcOrd="0" destOrd="0" presId="urn:microsoft.com/office/officeart/2005/8/layout/pyramid2"/>
    <dgm:cxn modelId="{37F3025D-323F-43D7-923A-5265A32262EF}" srcId="{88C1C9F1-9B44-4F0D-9905-C5A16E75DC12}" destId="{76BDFD0A-8F62-43D9-8DEF-7F7C150271BF}" srcOrd="2" destOrd="0" parTransId="{B3FE0DF7-0F2D-4FC4-AB04-5A7C727EAA1C}" sibTransId="{359A4F2A-C00E-49CA-8B5F-D749E4A18ADA}"/>
    <dgm:cxn modelId="{6D13EB01-5CC7-4AB8-B060-C70D0F17130C}" srcId="{88C1C9F1-9B44-4F0D-9905-C5A16E75DC12}" destId="{5E08AA54-4C9B-4AC8-B777-B1BA2AA8F7B5}" srcOrd="4" destOrd="0" parTransId="{3DB13071-834E-4BDA-9C00-2FBA0AC15784}" sibTransId="{62E0CCAB-A595-479F-801B-651CBD94DA41}"/>
    <dgm:cxn modelId="{74BE8370-7F02-4FA4-BC10-693B26AC2BE8}" type="presOf" srcId="{8AB3479E-E4EC-4E90-B44E-540BF134F7E9}" destId="{B24BB2B3-4A83-4C28-9A85-D63F4A4627FE}" srcOrd="0" destOrd="0" presId="urn:microsoft.com/office/officeart/2005/8/layout/pyramid2"/>
    <dgm:cxn modelId="{2E672FD0-815B-4A91-83BE-477BB8E0D5F7}" type="presOf" srcId="{76BDFD0A-8F62-43D9-8DEF-7F7C150271BF}" destId="{1BFF8BB3-55ED-4D16-87C8-9BA61CA1794E}" srcOrd="0" destOrd="0" presId="urn:microsoft.com/office/officeart/2005/8/layout/pyramid2"/>
    <dgm:cxn modelId="{9716475D-8D4B-4F88-89E4-608C09AAFD81}" srcId="{88C1C9F1-9B44-4F0D-9905-C5A16E75DC12}" destId="{69996878-AD23-4B03-8634-6B8C064354C4}" srcOrd="3" destOrd="0" parTransId="{18514EF1-0FDE-4B59-87CF-55F21F3C2F2C}" sibTransId="{24C3BF8D-7AE2-402C-B74F-7FA5FEAA4191}"/>
    <dgm:cxn modelId="{7BDEA5A4-C1CE-4D1F-9B1E-01F2D3D6A01C}" srcId="{88C1C9F1-9B44-4F0D-9905-C5A16E75DC12}" destId="{8AB3479E-E4EC-4E90-B44E-540BF134F7E9}" srcOrd="0" destOrd="0" parTransId="{7D7D3F2F-B3A9-48BC-9CEF-2B76D7A0C0D1}" sibTransId="{17F9967D-97FA-480A-A326-D89666A3BA78}"/>
    <dgm:cxn modelId="{0A8E23E4-CD49-4F00-8ED8-C1F2300C1D0F}" type="presParOf" srcId="{D94A6221-653C-4864-824B-E5D793A720FC}" destId="{991C6346-4303-4C77-956F-BA35542F5EB1}" srcOrd="0" destOrd="0" presId="urn:microsoft.com/office/officeart/2005/8/layout/pyramid2"/>
    <dgm:cxn modelId="{F7AA29CA-34FC-4FD6-AC60-2F5706AB97E0}" type="presParOf" srcId="{D94A6221-653C-4864-824B-E5D793A720FC}" destId="{E2FD7290-1686-4407-B271-19744EE5BC7A}" srcOrd="1" destOrd="0" presId="urn:microsoft.com/office/officeart/2005/8/layout/pyramid2"/>
    <dgm:cxn modelId="{C113C71B-AA9B-403F-AA42-9D2412057467}" type="presParOf" srcId="{E2FD7290-1686-4407-B271-19744EE5BC7A}" destId="{B24BB2B3-4A83-4C28-9A85-D63F4A4627FE}" srcOrd="0" destOrd="0" presId="urn:microsoft.com/office/officeart/2005/8/layout/pyramid2"/>
    <dgm:cxn modelId="{2539F5E3-2D46-4644-9458-2EAD8FDCC1A5}" type="presParOf" srcId="{E2FD7290-1686-4407-B271-19744EE5BC7A}" destId="{4297C1FA-59B7-4844-9CF2-351FEDE9DB6E}" srcOrd="1" destOrd="0" presId="urn:microsoft.com/office/officeart/2005/8/layout/pyramid2"/>
    <dgm:cxn modelId="{9041F13E-36AE-4C86-8BFE-794B97A5BF48}" type="presParOf" srcId="{E2FD7290-1686-4407-B271-19744EE5BC7A}" destId="{6D111C9F-A6A7-460F-8940-33C60B363555}" srcOrd="2" destOrd="0" presId="urn:microsoft.com/office/officeart/2005/8/layout/pyramid2"/>
    <dgm:cxn modelId="{E768C863-A515-44ED-A8D7-637EA83A6656}" type="presParOf" srcId="{E2FD7290-1686-4407-B271-19744EE5BC7A}" destId="{1C23464C-5B4C-4635-87EE-6401C67C2FE8}" srcOrd="3" destOrd="0" presId="urn:microsoft.com/office/officeart/2005/8/layout/pyramid2"/>
    <dgm:cxn modelId="{1F0BDC5D-7DC0-408F-857F-32F0D350A55F}" type="presParOf" srcId="{E2FD7290-1686-4407-B271-19744EE5BC7A}" destId="{1BFF8BB3-55ED-4D16-87C8-9BA61CA1794E}" srcOrd="4" destOrd="0" presId="urn:microsoft.com/office/officeart/2005/8/layout/pyramid2"/>
    <dgm:cxn modelId="{F6A862E3-B46E-4DCF-BFF6-F9FF882AFD0B}" type="presParOf" srcId="{E2FD7290-1686-4407-B271-19744EE5BC7A}" destId="{D107DA37-A412-4FA6-813C-56E1DDF8516D}" srcOrd="5" destOrd="0" presId="urn:microsoft.com/office/officeart/2005/8/layout/pyramid2"/>
    <dgm:cxn modelId="{6BCD0A60-364D-4587-B375-7649FE6CCFBE}" type="presParOf" srcId="{E2FD7290-1686-4407-B271-19744EE5BC7A}" destId="{CBE695E8-AA7F-4A1E-89FF-456025C22C27}" srcOrd="6" destOrd="0" presId="urn:microsoft.com/office/officeart/2005/8/layout/pyramid2"/>
    <dgm:cxn modelId="{A974FCCE-B2AA-4CDC-B3EF-741EF0464EB8}" type="presParOf" srcId="{E2FD7290-1686-4407-B271-19744EE5BC7A}" destId="{01DE0A12-A955-4634-A53D-2DB9F0AFEE03}" srcOrd="7" destOrd="0" presId="urn:microsoft.com/office/officeart/2005/8/layout/pyramid2"/>
    <dgm:cxn modelId="{B9E03F79-3F4C-4603-B99E-D51DC2EC5729}" type="presParOf" srcId="{E2FD7290-1686-4407-B271-19744EE5BC7A}" destId="{6E4BAA01-2CF5-4279-8AAF-FEBB045E4FA5}" srcOrd="8" destOrd="0" presId="urn:microsoft.com/office/officeart/2005/8/layout/pyramid2"/>
    <dgm:cxn modelId="{611E871A-471E-480C-83E5-A10B9679DE66}" type="presParOf" srcId="{E2FD7290-1686-4407-B271-19744EE5BC7A}" destId="{1AC1C970-89F5-4A23-8848-B7219289BEB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C93E9C-61B8-4C96-9B44-7526FFFC13E1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D1911ABD-75A7-48E7-B985-84D631A5593E}">
      <dgm:prSet custT="1"/>
      <dgm:spPr/>
      <dgm:t>
        <a:bodyPr/>
        <a:lstStyle/>
        <a:p>
          <a:pPr rtl="0"/>
          <a:r>
            <a:rPr lang="de-DE" sz="1500" dirty="0" smtClean="0"/>
            <a:t>Der LAK wird alle sechs Jahre im Anschluss an die Wahl der Kirchenvorstehenden gewählt. </a:t>
          </a:r>
          <a:endParaRPr lang="de-DE" sz="1500" dirty="0"/>
        </a:p>
      </dgm:t>
    </dgm:pt>
    <dgm:pt modelId="{5C4BE7DF-F083-462F-BDE4-F0504CB20CA2}" type="parTrans" cxnId="{6E19B4C3-B444-4645-A9DC-D07E782AC3E3}">
      <dgm:prSet/>
      <dgm:spPr/>
      <dgm:t>
        <a:bodyPr/>
        <a:lstStyle/>
        <a:p>
          <a:endParaRPr lang="de-DE"/>
        </a:p>
      </dgm:t>
    </dgm:pt>
    <dgm:pt modelId="{C60C56FA-ECAA-4BC5-91FF-7C39CCC19DE0}" type="sibTrans" cxnId="{6E19B4C3-B444-4645-A9DC-D07E782AC3E3}">
      <dgm:prSet/>
      <dgm:spPr/>
      <dgm:t>
        <a:bodyPr/>
        <a:lstStyle/>
        <a:p>
          <a:endParaRPr lang="de-DE"/>
        </a:p>
      </dgm:t>
    </dgm:pt>
    <dgm:pt modelId="{6AACCC30-B035-4626-9039-983AE6D505D7}">
      <dgm:prSet custT="1"/>
      <dgm:spPr/>
      <dgm:t>
        <a:bodyPr/>
        <a:lstStyle/>
        <a:p>
          <a:pPr rtl="0"/>
          <a:r>
            <a:rPr lang="de-DE" sz="1500" dirty="0" smtClean="0"/>
            <a:t>Der LAK tritt zweimal jährlich zusammen. </a:t>
          </a:r>
          <a:endParaRPr lang="de-DE" sz="1500" dirty="0"/>
        </a:p>
      </dgm:t>
    </dgm:pt>
    <dgm:pt modelId="{D70E366D-CE8E-4D27-A349-4D9677438810}" type="parTrans" cxnId="{9E84D340-5352-47C6-A847-68F50A95123B}">
      <dgm:prSet/>
      <dgm:spPr/>
      <dgm:t>
        <a:bodyPr/>
        <a:lstStyle/>
        <a:p>
          <a:endParaRPr lang="de-DE"/>
        </a:p>
      </dgm:t>
    </dgm:pt>
    <dgm:pt modelId="{FA909914-4E31-4AEC-A836-6F065A2C3765}" type="sibTrans" cxnId="{9E84D340-5352-47C6-A847-68F50A95123B}">
      <dgm:prSet/>
      <dgm:spPr/>
      <dgm:t>
        <a:bodyPr/>
        <a:lstStyle/>
        <a:p>
          <a:endParaRPr lang="de-DE"/>
        </a:p>
      </dgm:t>
    </dgm:pt>
    <dgm:pt modelId="{6C953FA9-7C75-4D84-97F2-6E0409AFE871}">
      <dgm:prSet/>
      <dgm:spPr/>
      <dgm:t>
        <a:bodyPr/>
        <a:lstStyle/>
        <a:p>
          <a:pPr rtl="0"/>
          <a:r>
            <a:rPr lang="de-DE" dirty="0" smtClean="0"/>
            <a:t>Der LAK ist Teilhandlungsfeldkonferenz 2.5 Männerarbeit und hat damit die Möglichkeit, Beiträge zu kirchenpolitischen Entwicklungen einzubringen. </a:t>
          </a:r>
          <a:endParaRPr lang="de-DE" dirty="0"/>
        </a:p>
      </dgm:t>
    </dgm:pt>
    <dgm:pt modelId="{9D280C81-D9E9-45AC-9D9E-1A2EAB56307D}" type="parTrans" cxnId="{659DC258-1DD5-4224-A27A-709D8BCE5E8B}">
      <dgm:prSet/>
      <dgm:spPr/>
      <dgm:t>
        <a:bodyPr/>
        <a:lstStyle/>
        <a:p>
          <a:endParaRPr lang="de-DE"/>
        </a:p>
      </dgm:t>
    </dgm:pt>
    <dgm:pt modelId="{D5B3B161-99FF-4818-B2E3-888E07E57533}" type="sibTrans" cxnId="{659DC258-1DD5-4224-A27A-709D8BCE5E8B}">
      <dgm:prSet/>
      <dgm:spPr/>
      <dgm:t>
        <a:bodyPr/>
        <a:lstStyle/>
        <a:p>
          <a:endParaRPr lang="de-DE"/>
        </a:p>
      </dgm:t>
    </dgm:pt>
    <dgm:pt modelId="{AD62E858-B8FA-403E-9B3C-4B86BE9B3C5E}" type="pres">
      <dgm:prSet presAssocID="{86C93E9C-61B8-4C96-9B44-7526FFFC13E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7E28C3DB-D3DE-495C-A6F0-981448E2FB1F}" type="pres">
      <dgm:prSet presAssocID="{86C93E9C-61B8-4C96-9B44-7526FFFC13E1}" presName="pyramid" presStyleLbl="node1" presStyleIdx="0" presStyleCnt="1"/>
      <dgm:spPr/>
    </dgm:pt>
    <dgm:pt modelId="{8F571EE5-23E0-45D5-8005-831E342F338C}" type="pres">
      <dgm:prSet presAssocID="{86C93E9C-61B8-4C96-9B44-7526FFFC13E1}" presName="theList" presStyleCnt="0"/>
      <dgm:spPr/>
    </dgm:pt>
    <dgm:pt modelId="{A4F8BE2B-9D87-4E57-BA92-E9468CBC1B34}" type="pres">
      <dgm:prSet presAssocID="{D1911ABD-75A7-48E7-B985-84D631A5593E}" presName="aNode" presStyleLbl="fgAcc1" presStyleIdx="0" presStyleCnt="3" custScaleX="17752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100E38-6E56-4C4F-A5B3-1FAE50860941}" type="pres">
      <dgm:prSet presAssocID="{D1911ABD-75A7-48E7-B985-84D631A5593E}" presName="aSpace" presStyleCnt="0"/>
      <dgm:spPr/>
    </dgm:pt>
    <dgm:pt modelId="{39869208-9A72-4275-8C9B-D58B7C29A8B2}" type="pres">
      <dgm:prSet presAssocID="{6AACCC30-B035-4626-9039-983AE6D505D7}" presName="aNode" presStyleLbl="fgAcc1" presStyleIdx="1" presStyleCnt="3" custScaleX="17602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41AD5B-08A3-484C-8BAB-A33851C7B5E0}" type="pres">
      <dgm:prSet presAssocID="{6AACCC30-B035-4626-9039-983AE6D505D7}" presName="aSpace" presStyleCnt="0"/>
      <dgm:spPr/>
    </dgm:pt>
    <dgm:pt modelId="{36697F62-A45E-4DBC-8C29-7A632E07AE73}" type="pres">
      <dgm:prSet presAssocID="{6C953FA9-7C75-4D84-97F2-6E0409AFE871}" presName="aNode" presStyleLbl="fgAcc1" presStyleIdx="2" presStyleCnt="3" custScaleX="17602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9C262A-C444-4B6E-8C7D-394B91429C34}" type="pres">
      <dgm:prSet presAssocID="{6C953FA9-7C75-4D84-97F2-6E0409AFE871}" presName="aSpace" presStyleCnt="0"/>
      <dgm:spPr/>
    </dgm:pt>
  </dgm:ptLst>
  <dgm:cxnLst>
    <dgm:cxn modelId="{E1CC1C51-ED8E-448B-984D-3D5FE2874C9C}" type="presOf" srcId="{6AACCC30-B035-4626-9039-983AE6D505D7}" destId="{39869208-9A72-4275-8C9B-D58B7C29A8B2}" srcOrd="0" destOrd="0" presId="urn:microsoft.com/office/officeart/2005/8/layout/pyramid2"/>
    <dgm:cxn modelId="{6E19B4C3-B444-4645-A9DC-D07E782AC3E3}" srcId="{86C93E9C-61B8-4C96-9B44-7526FFFC13E1}" destId="{D1911ABD-75A7-48E7-B985-84D631A5593E}" srcOrd="0" destOrd="0" parTransId="{5C4BE7DF-F083-462F-BDE4-F0504CB20CA2}" sibTransId="{C60C56FA-ECAA-4BC5-91FF-7C39CCC19DE0}"/>
    <dgm:cxn modelId="{346157C4-4EF9-490F-9BF4-D6547F371C20}" type="presOf" srcId="{6C953FA9-7C75-4D84-97F2-6E0409AFE871}" destId="{36697F62-A45E-4DBC-8C29-7A632E07AE73}" srcOrd="0" destOrd="0" presId="urn:microsoft.com/office/officeart/2005/8/layout/pyramid2"/>
    <dgm:cxn modelId="{9E84D340-5352-47C6-A847-68F50A95123B}" srcId="{86C93E9C-61B8-4C96-9B44-7526FFFC13E1}" destId="{6AACCC30-B035-4626-9039-983AE6D505D7}" srcOrd="1" destOrd="0" parTransId="{D70E366D-CE8E-4D27-A349-4D9677438810}" sibTransId="{FA909914-4E31-4AEC-A836-6F065A2C3765}"/>
    <dgm:cxn modelId="{FFC1B893-98A4-4D66-BEA9-DB8009AB07D4}" type="presOf" srcId="{86C93E9C-61B8-4C96-9B44-7526FFFC13E1}" destId="{AD62E858-B8FA-403E-9B3C-4B86BE9B3C5E}" srcOrd="0" destOrd="0" presId="urn:microsoft.com/office/officeart/2005/8/layout/pyramid2"/>
    <dgm:cxn modelId="{659DC258-1DD5-4224-A27A-709D8BCE5E8B}" srcId="{86C93E9C-61B8-4C96-9B44-7526FFFC13E1}" destId="{6C953FA9-7C75-4D84-97F2-6E0409AFE871}" srcOrd="2" destOrd="0" parTransId="{9D280C81-D9E9-45AC-9D9E-1A2EAB56307D}" sibTransId="{D5B3B161-99FF-4818-B2E3-888E07E57533}"/>
    <dgm:cxn modelId="{C16242C0-C15B-45B2-B760-943102885BB0}" type="presOf" srcId="{D1911ABD-75A7-48E7-B985-84D631A5593E}" destId="{A4F8BE2B-9D87-4E57-BA92-E9468CBC1B34}" srcOrd="0" destOrd="0" presId="urn:microsoft.com/office/officeart/2005/8/layout/pyramid2"/>
    <dgm:cxn modelId="{29AD29E6-26A7-4421-B906-8DC9149142F8}" type="presParOf" srcId="{AD62E858-B8FA-403E-9B3C-4B86BE9B3C5E}" destId="{7E28C3DB-D3DE-495C-A6F0-981448E2FB1F}" srcOrd="0" destOrd="0" presId="urn:microsoft.com/office/officeart/2005/8/layout/pyramid2"/>
    <dgm:cxn modelId="{7A682629-FE66-41C0-844B-973F4C71F6FB}" type="presParOf" srcId="{AD62E858-B8FA-403E-9B3C-4B86BE9B3C5E}" destId="{8F571EE5-23E0-45D5-8005-831E342F338C}" srcOrd="1" destOrd="0" presId="urn:microsoft.com/office/officeart/2005/8/layout/pyramid2"/>
    <dgm:cxn modelId="{62B2F5EA-4B47-4515-9268-BD6CA72CA80F}" type="presParOf" srcId="{8F571EE5-23E0-45D5-8005-831E342F338C}" destId="{A4F8BE2B-9D87-4E57-BA92-E9468CBC1B34}" srcOrd="0" destOrd="0" presId="urn:microsoft.com/office/officeart/2005/8/layout/pyramid2"/>
    <dgm:cxn modelId="{671B3F44-410C-46B6-9190-AE9D8531E931}" type="presParOf" srcId="{8F571EE5-23E0-45D5-8005-831E342F338C}" destId="{02100E38-6E56-4C4F-A5B3-1FAE50860941}" srcOrd="1" destOrd="0" presId="urn:microsoft.com/office/officeart/2005/8/layout/pyramid2"/>
    <dgm:cxn modelId="{2DE2C1F7-33F0-4AA8-B0D4-572D59321651}" type="presParOf" srcId="{8F571EE5-23E0-45D5-8005-831E342F338C}" destId="{39869208-9A72-4275-8C9B-D58B7C29A8B2}" srcOrd="2" destOrd="0" presId="urn:microsoft.com/office/officeart/2005/8/layout/pyramid2"/>
    <dgm:cxn modelId="{9AF64852-A7A2-4B82-91C0-28C67F1931AC}" type="presParOf" srcId="{8F571EE5-23E0-45D5-8005-831E342F338C}" destId="{CE41AD5B-08A3-484C-8BAB-A33851C7B5E0}" srcOrd="3" destOrd="0" presId="urn:microsoft.com/office/officeart/2005/8/layout/pyramid2"/>
    <dgm:cxn modelId="{9CCD37BD-3AD9-4102-AFEA-EB116B721027}" type="presParOf" srcId="{8F571EE5-23E0-45D5-8005-831E342F338C}" destId="{36697F62-A45E-4DBC-8C29-7A632E07AE73}" srcOrd="4" destOrd="0" presId="urn:microsoft.com/office/officeart/2005/8/layout/pyramid2"/>
    <dgm:cxn modelId="{2BA2FA0F-4A1F-49EF-B083-CF0E49D1A17A}" type="presParOf" srcId="{8F571EE5-23E0-45D5-8005-831E342F338C}" destId="{349C262A-C444-4B6E-8C7D-394B91429C3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6C87F0-9A1A-4FD7-9AD7-3EC21974691D}" type="doc">
      <dgm:prSet loTypeId="urn:microsoft.com/office/officeart/2005/8/layout/pyramid2" loCatId="pyramid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22D9D3BA-3FBC-446E-B7B6-3109F1B16F34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400" dirty="0" smtClean="0"/>
            <a:t>Das </a:t>
          </a:r>
          <a:r>
            <a:rPr lang="de-DE" sz="1400" u="sng" dirty="0" smtClean="0"/>
            <a:t>Leitungsteam</a:t>
          </a:r>
          <a:r>
            <a:rPr lang="de-DE" sz="1400" dirty="0" smtClean="0"/>
            <a:t> besteht aus dem Referenten für Evangelische Männerarbeit in Bayern und zwei aus der Mitte des Landesarbeitskreises gewählten Vorsitzenden. 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dirty="0"/>
        </a:p>
      </dgm:t>
    </dgm:pt>
    <dgm:pt modelId="{C0079EB7-1736-4B4E-B10E-9C3CD56BA665}" type="parTrans" cxnId="{2B0E9549-0900-459C-B115-2EDC76318A3C}">
      <dgm:prSet/>
      <dgm:spPr/>
      <dgm:t>
        <a:bodyPr/>
        <a:lstStyle/>
        <a:p>
          <a:endParaRPr lang="de-DE"/>
        </a:p>
      </dgm:t>
    </dgm:pt>
    <dgm:pt modelId="{D0C97BB9-2C39-4F70-B017-72E72DDA6DD7}" type="sibTrans" cxnId="{2B0E9549-0900-459C-B115-2EDC76318A3C}">
      <dgm:prSet/>
      <dgm:spPr/>
      <dgm:t>
        <a:bodyPr/>
        <a:lstStyle/>
        <a:p>
          <a:endParaRPr lang="de-DE"/>
        </a:p>
      </dgm:t>
    </dgm:pt>
    <dgm:pt modelId="{255B4902-0D4D-4538-BF9A-5B55FC44DAF6}">
      <dgm:prSet custT="1"/>
      <dgm:spPr/>
      <dgm:t>
        <a:bodyPr/>
        <a:lstStyle/>
        <a:p>
          <a:pPr algn="l" rtl="0"/>
          <a:r>
            <a:rPr lang="de-DE" sz="1400" dirty="0" smtClean="0"/>
            <a:t>Das Leitungsteam hat die Aufgabe, </a:t>
          </a:r>
        </a:p>
        <a:p>
          <a:pPr algn="l" rtl="0"/>
          <a:r>
            <a:rPr lang="de-DE" sz="1400" dirty="0" smtClean="0"/>
            <a:t>- die laufenden Geschäfte zu organisieren, </a:t>
          </a:r>
        </a:p>
        <a:p>
          <a:pPr algn="l" rtl="0"/>
          <a:r>
            <a:rPr lang="de-DE" sz="1400" dirty="0" smtClean="0"/>
            <a:t>- Beschlüsse des LAK auszuführen, </a:t>
          </a:r>
        </a:p>
        <a:p>
          <a:pPr algn="l" rtl="0"/>
          <a:r>
            <a:rPr lang="de-DE" sz="1400" dirty="0" smtClean="0"/>
            <a:t>- Interessen der Männerarbeit gegenüber Stellen, Konferenzen und Werken der Ev.-Luth. Kirche in Bayern zu vertreten, </a:t>
          </a:r>
        </a:p>
        <a:p>
          <a:pPr algn="l" rtl="0"/>
          <a:r>
            <a:rPr lang="de-DE" sz="1400" dirty="0" smtClean="0"/>
            <a:t>- die Verbindung mit der Männerarbeit anderer Landeskirchen und der Evangeli-</a:t>
          </a:r>
          <a:r>
            <a:rPr lang="de-DE" sz="1400" dirty="0" err="1" smtClean="0"/>
            <a:t>schen</a:t>
          </a:r>
          <a:r>
            <a:rPr lang="de-DE" sz="1400" dirty="0" smtClean="0"/>
            <a:t> Kirche in Deutschland zu halten, </a:t>
          </a:r>
        </a:p>
        <a:p>
          <a:pPr algn="l" rtl="0"/>
          <a:r>
            <a:rPr lang="de-DE" sz="1400" dirty="0" smtClean="0"/>
            <a:t>- den Landesarbeitskreis einzuberufen. </a:t>
          </a:r>
          <a:endParaRPr lang="de-DE" sz="1400" dirty="0"/>
        </a:p>
      </dgm:t>
    </dgm:pt>
    <dgm:pt modelId="{82174187-1AF7-4AC7-BFC2-A9D614489D5D}" type="parTrans" cxnId="{24DDB794-6ADE-49F0-958A-B2987901E30F}">
      <dgm:prSet/>
      <dgm:spPr/>
      <dgm:t>
        <a:bodyPr/>
        <a:lstStyle/>
        <a:p>
          <a:endParaRPr lang="de-DE"/>
        </a:p>
      </dgm:t>
    </dgm:pt>
    <dgm:pt modelId="{5896B0AE-A3DF-4E90-B653-AEA723B12E82}" type="sibTrans" cxnId="{24DDB794-6ADE-49F0-958A-B2987901E30F}">
      <dgm:prSet/>
      <dgm:spPr/>
      <dgm:t>
        <a:bodyPr/>
        <a:lstStyle/>
        <a:p>
          <a:endParaRPr lang="de-DE"/>
        </a:p>
      </dgm:t>
    </dgm:pt>
    <dgm:pt modelId="{806D324F-8D2F-4965-81F0-06561CC47A0B}" type="pres">
      <dgm:prSet presAssocID="{876C87F0-9A1A-4FD7-9AD7-3EC21974691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D8F2C574-CD47-4170-9D9B-BD7D4B2434EA}" type="pres">
      <dgm:prSet presAssocID="{876C87F0-9A1A-4FD7-9AD7-3EC21974691D}" presName="pyramid" presStyleLbl="node1" presStyleIdx="0" presStyleCnt="1"/>
      <dgm:spPr/>
    </dgm:pt>
    <dgm:pt modelId="{761A9945-21BF-4865-B2B0-61DB9635A437}" type="pres">
      <dgm:prSet presAssocID="{876C87F0-9A1A-4FD7-9AD7-3EC21974691D}" presName="theList" presStyleCnt="0"/>
      <dgm:spPr/>
    </dgm:pt>
    <dgm:pt modelId="{A4F22DC8-05FE-4B03-BED0-925CDF92D573}" type="pres">
      <dgm:prSet presAssocID="{22D9D3BA-3FBC-446E-B7B6-3109F1B16F34}" presName="aNode" presStyleLbl="fgAcc1" presStyleIdx="0" presStyleCnt="2" custScaleX="187286" custScaleY="3775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1637064-A6AF-4C22-82A6-12EC8C541788}" type="pres">
      <dgm:prSet presAssocID="{22D9D3BA-3FBC-446E-B7B6-3109F1B16F34}" presName="aSpace" presStyleCnt="0"/>
      <dgm:spPr/>
    </dgm:pt>
    <dgm:pt modelId="{9F26CBC1-98D2-46C5-AA00-3A48DADCEDB0}" type="pres">
      <dgm:prSet presAssocID="{255B4902-0D4D-4538-BF9A-5B55FC44DAF6}" presName="aNode" presStyleLbl="fgAcc1" presStyleIdx="1" presStyleCnt="2" custScaleX="185418" custScaleY="74867" custLinFactNeighborX="2448" custLinFactNeighborY="9731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6BAABE-FB8B-422A-AAE6-02AB4421C382}" type="pres">
      <dgm:prSet presAssocID="{255B4902-0D4D-4538-BF9A-5B55FC44DAF6}" presName="aSpace" presStyleCnt="0"/>
      <dgm:spPr/>
    </dgm:pt>
  </dgm:ptLst>
  <dgm:cxnLst>
    <dgm:cxn modelId="{0C939D7B-A6F9-452E-98F0-16684AE57A60}" type="presOf" srcId="{876C87F0-9A1A-4FD7-9AD7-3EC21974691D}" destId="{806D324F-8D2F-4965-81F0-06561CC47A0B}" srcOrd="0" destOrd="0" presId="urn:microsoft.com/office/officeart/2005/8/layout/pyramid2"/>
    <dgm:cxn modelId="{24DDB794-6ADE-49F0-958A-B2987901E30F}" srcId="{876C87F0-9A1A-4FD7-9AD7-3EC21974691D}" destId="{255B4902-0D4D-4538-BF9A-5B55FC44DAF6}" srcOrd="1" destOrd="0" parTransId="{82174187-1AF7-4AC7-BFC2-A9D614489D5D}" sibTransId="{5896B0AE-A3DF-4E90-B653-AEA723B12E82}"/>
    <dgm:cxn modelId="{033D7EB8-3613-4CB8-9CCC-549DB0369FC1}" type="presOf" srcId="{22D9D3BA-3FBC-446E-B7B6-3109F1B16F34}" destId="{A4F22DC8-05FE-4B03-BED0-925CDF92D573}" srcOrd="0" destOrd="0" presId="urn:microsoft.com/office/officeart/2005/8/layout/pyramid2"/>
    <dgm:cxn modelId="{37CA977A-6101-4BDF-A68B-3147EC73C493}" type="presOf" srcId="{255B4902-0D4D-4538-BF9A-5B55FC44DAF6}" destId="{9F26CBC1-98D2-46C5-AA00-3A48DADCEDB0}" srcOrd="0" destOrd="0" presId="urn:microsoft.com/office/officeart/2005/8/layout/pyramid2"/>
    <dgm:cxn modelId="{2B0E9549-0900-459C-B115-2EDC76318A3C}" srcId="{876C87F0-9A1A-4FD7-9AD7-3EC21974691D}" destId="{22D9D3BA-3FBC-446E-B7B6-3109F1B16F34}" srcOrd="0" destOrd="0" parTransId="{C0079EB7-1736-4B4E-B10E-9C3CD56BA665}" sibTransId="{D0C97BB9-2C39-4F70-B017-72E72DDA6DD7}"/>
    <dgm:cxn modelId="{D903B5E8-6662-49BB-AF1E-FFB254289287}" type="presParOf" srcId="{806D324F-8D2F-4965-81F0-06561CC47A0B}" destId="{D8F2C574-CD47-4170-9D9B-BD7D4B2434EA}" srcOrd="0" destOrd="0" presId="urn:microsoft.com/office/officeart/2005/8/layout/pyramid2"/>
    <dgm:cxn modelId="{9B27E595-E689-4482-BAEC-DC990BE316E1}" type="presParOf" srcId="{806D324F-8D2F-4965-81F0-06561CC47A0B}" destId="{761A9945-21BF-4865-B2B0-61DB9635A437}" srcOrd="1" destOrd="0" presId="urn:microsoft.com/office/officeart/2005/8/layout/pyramid2"/>
    <dgm:cxn modelId="{7A034FF6-72E6-4554-AA60-8463721DBA37}" type="presParOf" srcId="{761A9945-21BF-4865-B2B0-61DB9635A437}" destId="{A4F22DC8-05FE-4B03-BED0-925CDF92D573}" srcOrd="0" destOrd="0" presId="urn:microsoft.com/office/officeart/2005/8/layout/pyramid2"/>
    <dgm:cxn modelId="{D1BED038-5CF4-4128-BFC2-E6D5F4079D8E}" type="presParOf" srcId="{761A9945-21BF-4865-B2B0-61DB9635A437}" destId="{C1637064-A6AF-4C22-82A6-12EC8C541788}" srcOrd="1" destOrd="0" presId="urn:microsoft.com/office/officeart/2005/8/layout/pyramid2"/>
    <dgm:cxn modelId="{7034E29C-4319-46C5-B245-DA271D33AE68}" type="presParOf" srcId="{761A9945-21BF-4865-B2B0-61DB9635A437}" destId="{9F26CBC1-98D2-46C5-AA00-3A48DADCEDB0}" srcOrd="2" destOrd="0" presId="urn:microsoft.com/office/officeart/2005/8/layout/pyramid2"/>
    <dgm:cxn modelId="{B8507ED9-25A1-4ED1-ACAD-982E7455CD94}" type="presParOf" srcId="{761A9945-21BF-4865-B2B0-61DB9635A437}" destId="{5B6BAABE-FB8B-422A-AAE6-02AB4421C382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33BEB-E49A-42A9-8614-BC5B6BBC64A2}">
      <dsp:nvSpPr>
        <dsp:cNvPr id="0" name=""/>
        <dsp:cNvSpPr/>
      </dsp:nvSpPr>
      <dsp:spPr>
        <a:xfrm>
          <a:off x="3528384" y="0"/>
          <a:ext cx="2945112" cy="5328591"/>
        </a:xfrm>
        <a:prstGeom prst="triangl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7CC13-8BA0-47BF-8C0A-86464D7F694E}">
      <dsp:nvSpPr>
        <dsp:cNvPr id="0" name=""/>
        <dsp:cNvSpPr/>
      </dsp:nvSpPr>
      <dsp:spPr>
        <a:xfrm>
          <a:off x="2952335" y="500581"/>
          <a:ext cx="4615677" cy="9470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Er hat seinen Sitz im Amt für Gemeindedienst</a:t>
          </a:r>
          <a:endParaRPr lang="de-DE" sz="1600" kern="1200" dirty="0"/>
        </a:p>
      </dsp:txBody>
      <dsp:txXfrm>
        <a:off x="2998567" y="546813"/>
        <a:ext cx="4523213" cy="854609"/>
      </dsp:txXfrm>
    </dsp:sp>
    <dsp:sp modelId="{24AC45C2-6544-4A9A-919E-13CDAC7AC049}">
      <dsp:nvSpPr>
        <dsp:cNvPr id="0" name=""/>
        <dsp:cNvSpPr/>
      </dsp:nvSpPr>
      <dsp:spPr>
        <a:xfrm>
          <a:off x="2952318" y="1656184"/>
          <a:ext cx="4615711" cy="9470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Er unterstützt die Landeskirche, Dekanate und Kirchengemeinden durch Beratung</a:t>
          </a:r>
          <a:endParaRPr lang="de-DE" sz="1600" kern="1200" dirty="0"/>
        </a:p>
      </dsp:txBody>
      <dsp:txXfrm>
        <a:off x="2998550" y="1702416"/>
        <a:ext cx="4523247" cy="854609"/>
      </dsp:txXfrm>
    </dsp:sp>
    <dsp:sp modelId="{67D714F3-BDB8-4400-982A-0499D90B9DEE}">
      <dsp:nvSpPr>
        <dsp:cNvPr id="0" name=""/>
        <dsp:cNvSpPr/>
      </dsp:nvSpPr>
      <dsp:spPr>
        <a:xfrm>
          <a:off x="2952335" y="2880323"/>
          <a:ext cx="4615677" cy="9470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Er schult Ehrenamtliche und bietet Fortbildungen für Multiplikatoren an, die für Beratung in Sachen „Männerarbeit“ vor Ort zur Verfügung stehen.</a:t>
          </a:r>
          <a:endParaRPr lang="de-DE" sz="1600" kern="1200" dirty="0"/>
        </a:p>
      </dsp:txBody>
      <dsp:txXfrm>
        <a:off x="2998567" y="2926555"/>
        <a:ext cx="4523213" cy="854609"/>
      </dsp:txXfrm>
    </dsp:sp>
    <dsp:sp modelId="{9F382D1F-5810-43EE-BC9F-09C80FE4C0DF}">
      <dsp:nvSpPr>
        <dsp:cNvPr id="0" name=""/>
        <dsp:cNvSpPr/>
      </dsp:nvSpPr>
      <dsp:spPr>
        <a:xfrm>
          <a:off x="2952335" y="4032448"/>
          <a:ext cx="4615677" cy="9470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Er hat die Geschäftsführung des Landesarbeitskreises und ist zuständig für Kooperationen, Vernetzung und die Einbeziehung von </a:t>
          </a:r>
          <a:r>
            <a:rPr lang="de-DE" sz="1600" kern="1200" dirty="0" err="1" smtClean="0"/>
            <a:t>Social</a:t>
          </a:r>
          <a:r>
            <a:rPr lang="de-DE" sz="1600" kern="1200" dirty="0" smtClean="0"/>
            <a:t> Media.</a:t>
          </a:r>
          <a:endParaRPr lang="de-DE" sz="1600" kern="1200" dirty="0"/>
        </a:p>
      </dsp:txBody>
      <dsp:txXfrm>
        <a:off x="2998567" y="4078680"/>
        <a:ext cx="4523213" cy="854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075F6-2381-40AD-B954-4C7162F9711A}">
      <dsp:nvSpPr>
        <dsp:cNvPr id="0" name=""/>
        <dsp:cNvSpPr/>
      </dsp:nvSpPr>
      <dsp:spPr>
        <a:xfrm>
          <a:off x="273158" y="0"/>
          <a:ext cx="2956845" cy="6023677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A8EC3-146D-4091-AFDD-DCA94F59C526}">
      <dsp:nvSpPr>
        <dsp:cNvPr id="0" name=""/>
        <dsp:cNvSpPr/>
      </dsp:nvSpPr>
      <dsp:spPr>
        <a:xfrm>
          <a:off x="1089757" y="605102"/>
          <a:ext cx="3245595" cy="140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Die Männerarbeit in den Kirchengemeinden wird getragen von Haupt- und Ehrenamtlichen.</a:t>
          </a:r>
          <a:endParaRPr lang="de-DE" sz="1600" kern="1200" dirty="0"/>
        </a:p>
      </dsp:txBody>
      <dsp:txXfrm>
        <a:off x="1158428" y="673773"/>
        <a:ext cx="3108253" cy="1269382"/>
      </dsp:txXfrm>
    </dsp:sp>
    <dsp:sp modelId="{43F24335-F9F4-4964-8E4E-9E13B2A3D56C}">
      <dsp:nvSpPr>
        <dsp:cNvPr id="0" name=""/>
        <dsp:cNvSpPr/>
      </dsp:nvSpPr>
      <dsp:spPr>
        <a:xfrm>
          <a:off x="1138844" y="2357717"/>
          <a:ext cx="3147422" cy="12631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1976"/>
              <a:satOff val="-15286"/>
              <a:lumOff val="169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Durch den Kirchenvorstand wird </a:t>
          </a:r>
          <a:r>
            <a:rPr lang="de-DE" sz="1600" u="none" kern="1200" dirty="0" smtClean="0"/>
            <a:t>ein </a:t>
          </a:r>
          <a:r>
            <a:rPr lang="de-DE" sz="1600" u="sng" kern="1200" dirty="0" smtClean="0"/>
            <a:t>Ansprechpartner</a:t>
          </a:r>
          <a:r>
            <a:rPr lang="de-DE" sz="1600" u="none" kern="1200" dirty="0" smtClean="0"/>
            <a:t> für Männerarbeit </a:t>
          </a:r>
          <a:r>
            <a:rPr lang="de-DE" sz="1600" kern="1200" dirty="0" smtClean="0"/>
            <a:t>benannt.</a:t>
          </a:r>
          <a:endParaRPr lang="de-DE" sz="1600" kern="1200" dirty="0"/>
        </a:p>
      </dsp:txBody>
      <dsp:txXfrm>
        <a:off x="1200504" y="2419377"/>
        <a:ext cx="3024102" cy="1139790"/>
      </dsp:txXfrm>
    </dsp:sp>
    <dsp:sp modelId="{F9CAADF6-DB61-4AC3-896D-E97F34289AEA}">
      <dsp:nvSpPr>
        <dsp:cNvPr id="0" name=""/>
        <dsp:cNvSpPr/>
      </dsp:nvSpPr>
      <dsp:spPr>
        <a:xfrm>
          <a:off x="1224140" y="4097043"/>
          <a:ext cx="3150882" cy="11059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3952"/>
              <a:satOff val="-30572"/>
              <a:lumOff val="33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Er hat die Aufgabe, Kontakt zum Regionalteam und zum Referenten für Evangelische Männerarbeit in Bayern zu halten.</a:t>
          </a:r>
          <a:endParaRPr lang="de-DE" sz="1600" kern="1200" dirty="0"/>
        </a:p>
      </dsp:txBody>
      <dsp:txXfrm>
        <a:off x="1278129" y="4151032"/>
        <a:ext cx="3042904" cy="997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A2D60-8CCC-4AA0-9FBA-BCAE54F7B4CA}">
      <dsp:nvSpPr>
        <dsp:cNvPr id="0" name=""/>
        <dsp:cNvSpPr/>
      </dsp:nvSpPr>
      <dsp:spPr>
        <a:xfrm>
          <a:off x="250273" y="0"/>
          <a:ext cx="2970310" cy="6023677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80F58-AC61-4717-9560-3A0087933436}">
      <dsp:nvSpPr>
        <dsp:cNvPr id="0" name=""/>
        <dsp:cNvSpPr/>
      </dsp:nvSpPr>
      <dsp:spPr>
        <a:xfrm>
          <a:off x="1043320" y="602677"/>
          <a:ext cx="3314918" cy="1439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Im Dekanat wird ein </a:t>
          </a:r>
          <a:r>
            <a:rPr lang="de-DE" sz="1600" u="sng" kern="1200" dirty="0" smtClean="0"/>
            <a:t>Beauftragter</a:t>
          </a:r>
          <a:r>
            <a:rPr lang="de-DE" sz="1600" kern="1200" dirty="0" smtClean="0"/>
            <a:t> für Männerarbeit ernannt.</a:t>
          </a:r>
          <a:endParaRPr lang="de-DE" sz="1600" kern="1200" dirty="0"/>
        </a:p>
      </dsp:txBody>
      <dsp:txXfrm>
        <a:off x="1113575" y="672932"/>
        <a:ext cx="3174408" cy="1298676"/>
      </dsp:txXfrm>
    </dsp:sp>
    <dsp:sp modelId="{4A493EEF-6174-4182-AEAC-A31ED46B619C}">
      <dsp:nvSpPr>
        <dsp:cNvPr id="0" name=""/>
        <dsp:cNvSpPr/>
      </dsp:nvSpPr>
      <dsp:spPr>
        <a:xfrm>
          <a:off x="1080128" y="3960441"/>
          <a:ext cx="3260376" cy="11636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1976"/>
              <a:satOff val="-15286"/>
              <a:lumOff val="169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Dort vertritt er die Interessen der Männerarbeit im Dekanat und hält Kontakt zum Regionalteam seines Kirchenkreises.</a:t>
          </a:r>
          <a:endParaRPr lang="de-DE" sz="1600" kern="1200" dirty="0"/>
        </a:p>
      </dsp:txBody>
      <dsp:txXfrm>
        <a:off x="1136934" y="4017247"/>
        <a:ext cx="3146764" cy="1050061"/>
      </dsp:txXfrm>
    </dsp:sp>
    <dsp:sp modelId="{5C833F25-5439-4158-B109-B38988110EC5}">
      <dsp:nvSpPr>
        <dsp:cNvPr id="0" name=""/>
        <dsp:cNvSpPr/>
      </dsp:nvSpPr>
      <dsp:spPr>
        <a:xfrm>
          <a:off x="1080128" y="2364721"/>
          <a:ext cx="3260376" cy="11636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3952"/>
              <a:satOff val="-30572"/>
              <a:lumOff val="33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Der Dekanatsausschuss beruft nach § 4, Absatz 1, Satz 1 (DBO) diesen in die Dekanatssynode.</a:t>
          </a:r>
          <a:endParaRPr lang="de-DE" sz="1700" kern="1200" dirty="0"/>
        </a:p>
      </dsp:txBody>
      <dsp:txXfrm>
        <a:off x="1136934" y="2421527"/>
        <a:ext cx="3146764" cy="10500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C6346-4303-4C77-956F-BA35542F5EB1}">
      <dsp:nvSpPr>
        <dsp:cNvPr id="0" name=""/>
        <dsp:cNvSpPr/>
      </dsp:nvSpPr>
      <dsp:spPr>
        <a:xfrm>
          <a:off x="257739" y="0"/>
          <a:ext cx="2957331" cy="6023677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BB2B3-4A83-4C28-9A85-D63F4A4627FE}">
      <dsp:nvSpPr>
        <dsp:cNvPr id="0" name=""/>
        <dsp:cNvSpPr/>
      </dsp:nvSpPr>
      <dsp:spPr>
        <a:xfrm>
          <a:off x="1152122" y="288028"/>
          <a:ext cx="3306470" cy="9657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e-DE" sz="1400" kern="1200" dirty="0" smtClean="0"/>
            <a:t>Die Arbeit in den Dekanaten wird auf Kirchenkreisebene im </a:t>
          </a:r>
          <a:r>
            <a:rPr lang="de-DE" sz="1400" u="sng" kern="1200" dirty="0" smtClean="0"/>
            <a:t>Regionalteam</a:t>
          </a:r>
          <a:r>
            <a:rPr lang="de-DE" sz="1400" kern="1200" dirty="0" smtClean="0"/>
            <a:t> 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e-DE" sz="1400" kern="1200" dirty="0" smtClean="0"/>
            <a:t>zusammengeführt. Die gewählten Mitglieder vertreten den Kirchenkreis im Landesarbeitskreis (LAK).</a:t>
          </a:r>
          <a:endParaRPr lang="de-DE" sz="1400" kern="1200" dirty="0"/>
        </a:p>
      </dsp:txBody>
      <dsp:txXfrm>
        <a:off x="1199267" y="335173"/>
        <a:ext cx="3212180" cy="871473"/>
      </dsp:txXfrm>
    </dsp:sp>
    <dsp:sp modelId="{6D111C9F-A6A7-460F-8940-33C60B363555}">
      <dsp:nvSpPr>
        <dsp:cNvPr id="0" name=""/>
        <dsp:cNvSpPr/>
      </dsp:nvSpPr>
      <dsp:spPr>
        <a:xfrm>
          <a:off x="1224130" y="1512170"/>
          <a:ext cx="3219698" cy="8163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5988"/>
              <a:satOff val="-7643"/>
              <a:lumOff val="84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e-DE" sz="1400" kern="1200" dirty="0" smtClean="0"/>
            <a:t>Jeder Kirchenkreis wählt in dieses Gremium sechs Männer, davon zwei Pfarrer, aus unterschiedlichen Kirchengemeinden. </a:t>
          </a:r>
        </a:p>
      </dsp:txBody>
      <dsp:txXfrm>
        <a:off x="1263982" y="1552022"/>
        <a:ext cx="3139994" cy="736670"/>
      </dsp:txXfrm>
    </dsp:sp>
    <dsp:sp modelId="{1BFF8BB3-55ED-4D16-87C8-9BA61CA1794E}">
      <dsp:nvSpPr>
        <dsp:cNvPr id="0" name=""/>
        <dsp:cNvSpPr/>
      </dsp:nvSpPr>
      <dsp:spPr>
        <a:xfrm>
          <a:off x="1296148" y="2605427"/>
          <a:ext cx="3151400" cy="8376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1976"/>
              <a:satOff val="-15286"/>
              <a:lumOff val="169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Es unterstützt die Männerarbeit vor Ort, stellt Vernetzungen her und ist Ansprechpartner bei Neugründungen von Männerkreisen. </a:t>
          </a:r>
        </a:p>
      </dsp:txBody>
      <dsp:txXfrm>
        <a:off x="1337040" y="2646319"/>
        <a:ext cx="3069616" cy="755883"/>
      </dsp:txXfrm>
    </dsp:sp>
    <dsp:sp modelId="{CBE695E8-AA7F-4A1E-89FF-456025C22C27}">
      <dsp:nvSpPr>
        <dsp:cNvPr id="0" name=""/>
        <dsp:cNvSpPr/>
      </dsp:nvSpPr>
      <dsp:spPr>
        <a:xfrm>
          <a:off x="1296148" y="4896541"/>
          <a:ext cx="3151400" cy="8376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77964"/>
              <a:satOff val="-22929"/>
              <a:lumOff val="25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Das Regionalteam arbeitet eng mit dem Referenten für Evangelische Männerarbeit in Bayern zusammen.</a:t>
          </a:r>
        </a:p>
      </dsp:txBody>
      <dsp:txXfrm>
        <a:off x="1337040" y="4937433"/>
        <a:ext cx="3069616" cy="755883"/>
      </dsp:txXfrm>
    </dsp:sp>
    <dsp:sp modelId="{6E4BAA01-2CF5-4279-8AAF-FEBB045E4FA5}">
      <dsp:nvSpPr>
        <dsp:cNvPr id="0" name=""/>
        <dsp:cNvSpPr/>
      </dsp:nvSpPr>
      <dsp:spPr>
        <a:xfrm>
          <a:off x="1296148" y="3744412"/>
          <a:ext cx="3151400" cy="8376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3952"/>
              <a:satOff val="-30572"/>
              <a:lumOff val="33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Es initiiert jährlich einen „Männertag“ und entwickelt übergreifende Angebote.</a:t>
          </a:r>
        </a:p>
      </dsp:txBody>
      <dsp:txXfrm>
        <a:off x="1337040" y="3785304"/>
        <a:ext cx="3069616" cy="7558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8C3DB-D3DE-495C-A6F0-981448E2FB1F}">
      <dsp:nvSpPr>
        <dsp:cNvPr id="0" name=""/>
        <dsp:cNvSpPr/>
      </dsp:nvSpPr>
      <dsp:spPr>
        <a:xfrm>
          <a:off x="209712" y="0"/>
          <a:ext cx="2988036" cy="6023677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8BE2B-9D87-4E57-BA92-E9468CBC1B34}">
      <dsp:nvSpPr>
        <dsp:cNvPr id="0" name=""/>
        <dsp:cNvSpPr/>
      </dsp:nvSpPr>
      <dsp:spPr>
        <a:xfrm>
          <a:off x="950886" y="605603"/>
          <a:ext cx="3447913" cy="14259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Der LAK wird alle sechs Jahre im Anschluss an die Wahl der Kirchenvorstehenden gewählt. </a:t>
          </a:r>
          <a:endParaRPr lang="de-DE" sz="1500" kern="1200" dirty="0"/>
        </a:p>
      </dsp:txBody>
      <dsp:txXfrm>
        <a:off x="1020494" y="675211"/>
        <a:ext cx="3308697" cy="1286701"/>
      </dsp:txXfrm>
    </dsp:sp>
    <dsp:sp modelId="{39869208-9A72-4275-8C9B-D58B7C29A8B2}">
      <dsp:nvSpPr>
        <dsp:cNvPr id="0" name=""/>
        <dsp:cNvSpPr/>
      </dsp:nvSpPr>
      <dsp:spPr>
        <a:xfrm>
          <a:off x="965472" y="2209760"/>
          <a:ext cx="3418741" cy="14259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1976"/>
              <a:satOff val="-15286"/>
              <a:lumOff val="169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Der LAK tritt zweimal jährlich zusammen. </a:t>
          </a:r>
          <a:endParaRPr lang="de-DE" sz="1500" kern="1200" dirty="0"/>
        </a:p>
      </dsp:txBody>
      <dsp:txXfrm>
        <a:off x="1035080" y="2279368"/>
        <a:ext cx="3279525" cy="1286701"/>
      </dsp:txXfrm>
    </dsp:sp>
    <dsp:sp modelId="{36697F62-A45E-4DBC-8C29-7A632E07AE73}">
      <dsp:nvSpPr>
        <dsp:cNvPr id="0" name=""/>
        <dsp:cNvSpPr/>
      </dsp:nvSpPr>
      <dsp:spPr>
        <a:xfrm>
          <a:off x="965472" y="3813917"/>
          <a:ext cx="3418741" cy="14259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3952"/>
              <a:satOff val="-30572"/>
              <a:lumOff val="33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Der LAK ist Teilhandlungsfeldkonferenz 2.5 Männerarbeit und hat damit die Möglichkeit, Beiträge zu kirchenpolitischen Entwicklungen einzubringen. </a:t>
          </a:r>
          <a:endParaRPr lang="de-DE" sz="1500" kern="1200" dirty="0"/>
        </a:p>
      </dsp:txBody>
      <dsp:txXfrm>
        <a:off x="1035080" y="3883525"/>
        <a:ext cx="3279525" cy="12867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2C574-CD47-4170-9D9B-BD7D4B2434EA}">
      <dsp:nvSpPr>
        <dsp:cNvPr id="0" name=""/>
        <dsp:cNvSpPr/>
      </dsp:nvSpPr>
      <dsp:spPr>
        <a:xfrm>
          <a:off x="146908" y="0"/>
          <a:ext cx="3009525" cy="6023677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22DC8-05FE-4B03-BED0-925CDF92D573}">
      <dsp:nvSpPr>
        <dsp:cNvPr id="0" name=""/>
        <dsp:cNvSpPr/>
      </dsp:nvSpPr>
      <dsp:spPr>
        <a:xfrm>
          <a:off x="797930" y="602655"/>
          <a:ext cx="3663673" cy="13217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400" kern="1200" dirty="0" smtClean="0"/>
            <a:t>Das </a:t>
          </a:r>
          <a:r>
            <a:rPr lang="de-DE" sz="1400" u="sng" kern="1200" dirty="0" smtClean="0"/>
            <a:t>Leitungsteam</a:t>
          </a:r>
          <a:r>
            <a:rPr lang="de-DE" sz="1400" kern="1200" dirty="0" smtClean="0"/>
            <a:t> besteht aus dem Referenten für Evangelische Männerarbeit in Bayern und zwei aus der Mitte des Landesarbeitskreises gewählten Vorsitzenden. 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 dirty="0"/>
        </a:p>
      </dsp:txBody>
      <dsp:txXfrm>
        <a:off x="862453" y="667178"/>
        <a:ext cx="3534627" cy="1192715"/>
      </dsp:txXfrm>
    </dsp:sp>
    <dsp:sp modelId="{9F26CBC1-98D2-46C5-AA00-3A48DADCEDB0}">
      <dsp:nvSpPr>
        <dsp:cNvPr id="0" name=""/>
        <dsp:cNvSpPr/>
      </dsp:nvSpPr>
      <dsp:spPr>
        <a:xfrm>
          <a:off x="864088" y="2787977"/>
          <a:ext cx="3627131" cy="26212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3952"/>
              <a:satOff val="-30572"/>
              <a:lumOff val="33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Das Leitungsteam hat die Aufgabe, 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die laufenden Geschäfte zu organisieren, 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Beschlüsse des LAK auszuführen, 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Interessen der Männerarbeit gegenüber Stellen, Konferenzen und Werken der Ev.-Luth. Kirche in Bayern zu vertreten, 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die Verbindung mit der Männerarbeit anderer Landeskirchen und der Evangeli-</a:t>
          </a:r>
          <a:r>
            <a:rPr lang="de-DE" sz="1400" kern="1200" dirty="0" err="1" smtClean="0"/>
            <a:t>schen</a:t>
          </a:r>
          <a:r>
            <a:rPr lang="de-DE" sz="1400" kern="1200" dirty="0" smtClean="0"/>
            <a:t> Kirche in Deutschland zu halten, 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den Landesarbeitskreis einzuberufen. </a:t>
          </a:r>
          <a:endParaRPr lang="de-DE" sz="1400" kern="1200" dirty="0"/>
        </a:p>
      </dsp:txBody>
      <dsp:txXfrm>
        <a:off x="992049" y="2915938"/>
        <a:ext cx="3371209" cy="2365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1B04-3599-40D8-9EE1-5192C1E4399D}" type="datetimeFigureOut">
              <a:rPr lang="de-DE" smtClean="0"/>
              <a:t>22.07.2015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C6633-EFAE-4761-8F2E-D065D0BAD2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6010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8416A-184F-4522-ABFF-FFC71005B90A}" type="datetimeFigureOut">
              <a:rPr lang="de-DE" smtClean="0"/>
              <a:t>22.07.2015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F42A4-ECBC-4A74-9D57-640A4CF9E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8669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200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46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9815-043B-4E7A-B90D-3F5F473C7608}" type="datetime1">
              <a:rPr lang="de-DE" smtClean="0"/>
              <a:t>22.07.2015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C4-C9C7-46E5-95D6-CC120020BB92}" type="datetime1">
              <a:rPr lang="de-DE" smtClean="0"/>
              <a:t>22.07.2015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561C-F84D-4791-A828-459A1D88AAD1}" type="datetime1">
              <a:rPr lang="de-DE" smtClean="0"/>
              <a:t>22.07.2015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9D66-2B30-486B-BBAA-693B7B13FCEA}" type="datetime1">
              <a:rPr lang="de-DE" smtClean="0"/>
              <a:t>22.07.2015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0D1-ECE0-440F-BAAC-0ACFFBDCC8E1}" type="datetime1">
              <a:rPr lang="de-DE" smtClean="0"/>
              <a:t>22.07.2015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241F-71BB-4108-8880-1F92E1AF2E88}" type="datetime1">
              <a:rPr lang="de-DE" smtClean="0"/>
              <a:t>22.07.2015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7B80-79F9-4635-9D6C-054222BC0B2B}" type="datetime1">
              <a:rPr lang="de-DE" smtClean="0"/>
              <a:t>22.07.2015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4255-052C-42CC-A6C7-486A4D8094D4}" type="datetime1">
              <a:rPr lang="de-DE" smtClean="0"/>
              <a:t>22.07.2015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B19-3CF7-4ED1-95AB-6C0853168F1F}" type="datetime1">
              <a:rPr lang="de-DE" smtClean="0"/>
              <a:t>22.07.2015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AFF4-FD6C-48BC-AE8A-0BF5DAC22665}" type="datetime1">
              <a:rPr lang="de-DE" smtClean="0"/>
              <a:t>22.07.2015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F622-1EC8-47A5-93F7-E05E488F5048}" type="datetime1">
              <a:rPr lang="de-DE" smtClean="0"/>
              <a:t>22.07.2015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C4F1DB-9F8B-4F9A-9F32-B01D05A984A1}" type="datetime1">
              <a:rPr lang="de-DE" smtClean="0"/>
              <a:t>22.07.2015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Evangelische Männerarbeit in Bayern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B39462C-5EA0-4E3B-84D1-B7ED847B145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maennerarbeit@afg-elkb.de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Männerarbeit in der Evangelisch-Lutherischen Kirche in Bayern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Organigramm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460180"/>
            <a:ext cx="2093976" cy="216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49708779"/>
              </p:ext>
            </p:extLst>
          </p:nvPr>
        </p:nvGraphicFramePr>
        <p:xfrm>
          <a:off x="611560" y="908720"/>
          <a:ext cx="77768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bgerundetes Rechteck 3"/>
          <p:cNvSpPr/>
          <p:nvPr/>
        </p:nvSpPr>
        <p:spPr>
          <a:xfrm>
            <a:off x="611560" y="2348880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Der Referent für Evangelische Männerarbeit in Bayern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0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11656" y="47667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Kirchengemeinde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511656" y="170080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Dekanat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511656" y="299695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Kirchenkreis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511656" y="422108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Landesarbeitskreis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512187" y="5492239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Leitungsteam</a:t>
            </a:r>
          </a:p>
        </p:txBody>
      </p:sp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621143664"/>
              </p:ext>
            </p:extLst>
          </p:nvPr>
        </p:nvGraphicFramePr>
        <p:xfrm>
          <a:off x="4067944" y="476673"/>
          <a:ext cx="4608512" cy="6023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Pfeil nach rechts 16"/>
          <p:cNvSpPr/>
          <p:nvPr/>
        </p:nvSpPr>
        <p:spPr>
          <a:xfrm>
            <a:off x="3104475" y="845375"/>
            <a:ext cx="1683549" cy="317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4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11656" y="47667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Kirchengemeinde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511656" y="170080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Dekanat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511656" y="299695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Kirchenkreis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511656" y="422108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Landesarbeitskreis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512187" y="5492239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Leitungsteam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036755977"/>
              </p:ext>
            </p:extLst>
          </p:nvPr>
        </p:nvGraphicFramePr>
        <p:xfrm>
          <a:off x="4067944" y="476673"/>
          <a:ext cx="4608512" cy="6023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Pfeil nach rechts 10"/>
          <p:cNvSpPr/>
          <p:nvPr/>
        </p:nvSpPr>
        <p:spPr>
          <a:xfrm>
            <a:off x="3103944" y="2045952"/>
            <a:ext cx="1683549" cy="317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4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11656" y="47667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Kirchengemeinde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511656" y="170080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Dekanat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511656" y="299695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Kirchenkreis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511656" y="422108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Landesarbeitskreis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512187" y="5492239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Leitungsteam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874073077"/>
              </p:ext>
            </p:extLst>
          </p:nvPr>
        </p:nvGraphicFramePr>
        <p:xfrm>
          <a:off x="4067944" y="476673"/>
          <a:ext cx="4608512" cy="6023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Pfeil nach rechts 14"/>
          <p:cNvSpPr/>
          <p:nvPr/>
        </p:nvSpPr>
        <p:spPr>
          <a:xfrm>
            <a:off x="3092849" y="3342024"/>
            <a:ext cx="1683549" cy="317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11656" y="47667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Kirchengemeinde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511656" y="170080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Dekanat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511656" y="299695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Kirchenkreis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511656" y="422108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Landesarbeitskreis</a:t>
            </a:r>
          </a:p>
          <a:p>
            <a:pPr algn="ctr"/>
            <a:r>
              <a:rPr lang="de-DE" dirty="0" smtClean="0"/>
              <a:t>(LAK)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512187" y="5492239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Leitungsteam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87449496"/>
              </p:ext>
            </p:extLst>
          </p:nvPr>
        </p:nvGraphicFramePr>
        <p:xfrm>
          <a:off x="4067944" y="476673"/>
          <a:ext cx="4608512" cy="6023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Pfeil nach rechts 14"/>
          <p:cNvSpPr/>
          <p:nvPr/>
        </p:nvSpPr>
        <p:spPr>
          <a:xfrm>
            <a:off x="3104475" y="4566233"/>
            <a:ext cx="1683549" cy="317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3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11656" y="47667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Kirchengemeinde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511656" y="170080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Dekanat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511656" y="2996952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Kirchenkreis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511656" y="4221088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Landesarbeitskreis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512187" y="5492239"/>
            <a:ext cx="2592288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Leitungsteam</a:t>
            </a:r>
            <a:endParaRPr lang="de-DE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972707143"/>
              </p:ext>
            </p:extLst>
          </p:nvPr>
        </p:nvGraphicFramePr>
        <p:xfrm>
          <a:off x="4067944" y="476673"/>
          <a:ext cx="4608512" cy="6023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533" y="5765899"/>
            <a:ext cx="1712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Evangelische Männerarbeit in Bayern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7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19140000">
            <a:off x="412010" y="1481614"/>
            <a:ext cx="5212080" cy="462321"/>
          </a:xfrm>
        </p:spPr>
        <p:txBody>
          <a:bodyPr/>
          <a:lstStyle/>
          <a:p>
            <a:r>
              <a:rPr lang="de-DE" dirty="0" smtClean="0"/>
              <a:t>Mehr information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 rot="19140000">
            <a:off x="1062220" y="1785588"/>
            <a:ext cx="5794760" cy="1125728"/>
          </a:xfrm>
        </p:spPr>
        <p:txBody>
          <a:bodyPr>
            <a:normAutofit/>
          </a:bodyPr>
          <a:lstStyle/>
          <a:p>
            <a:r>
              <a:rPr lang="de-DE" sz="2000" b="0" dirty="0" smtClean="0">
                <a:solidFill>
                  <a:schemeClr val="bg1"/>
                </a:solidFill>
              </a:rPr>
              <a:t>www.maennerarbeit-bayern.de</a:t>
            </a:r>
          </a:p>
          <a:p>
            <a:r>
              <a:rPr lang="de-DE" sz="2000" b="0" dirty="0" smtClean="0">
                <a:solidFill>
                  <a:schemeClr val="bg1"/>
                </a:solidFill>
              </a:rPr>
              <a:t>www.facebook.com/MaennerBayern</a:t>
            </a:r>
            <a:endParaRPr lang="de-DE" sz="2000" b="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44008" y="3149094"/>
            <a:ext cx="42484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u="sng" dirty="0" smtClean="0"/>
              <a:t>Kontakt</a:t>
            </a:r>
          </a:p>
          <a:p>
            <a:pPr algn="r"/>
            <a:endParaRPr lang="de-DE" dirty="0" smtClean="0"/>
          </a:p>
          <a:p>
            <a:pPr algn="r"/>
            <a:r>
              <a:rPr lang="de-DE" sz="1400" dirty="0"/>
              <a:t>Amt für </a:t>
            </a:r>
            <a:r>
              <a:rPr lang="de-DE" sz="1400" dirty="0" smtClean="0"/>
              <a:t>Gemeindedienst in </a:t>
            </a:r>
            <a:r>
              <a:rPr lang="de-DE" sz="1400" dirty="0"/>
              <a:t>der </a:t>
            </a:r>
            <a:endParaRPr lang="de-DE" sz="1400" dirty="0" smtClean="0"/>
          </a:p>
          <a:p>
            <a:pPr algn="r"/>
            <a:r>
              <a:rPr lang="de-DE" sz="1400" dirty="0" smtClean="0"/>
              <a:t>Evangelisch-Lutherischen </a:t>
            </a:r>
            <a:r>
              <a:rPr lang="de-DE" sz="1400" dirty="0"/>
              <a:t>Kirche in </a:t>
            </a:r>
            <a:r>
              <a:rPr lang="de-DE" sz="1400" dirty="0" smtClean="0"/>
              <a:t>Bayern (</a:t>
            </a:r>
            <a:r>
              <a:rPr lang="de-DE" sz="1400" dirty="0" err="1" smtClean="0"/>
              <a:t>afg</a:t>
            </a:r>
            <a:r>
              <a:rPr lang="de-DE" sz="1400" dirty="0" smtClean="0"/>
              <a:t>)</a:t>
            </a:r>
          </a:p>
          <a:p>
            <a:pPr algn="r"/>
            <a:endParaRPr lang="de-DE" sz="1400" dirty="0"/>
          </a:p>
          <a:p>
            <a:pPr algn="r"/>
            <a:r>
              <a:rPr lang="de-DE" sz="1400" dirty="0" smtClean="0"/>
              <a:t>Evangelische Männerarbeit in </a:t>
            </a:r>
            <a:r>
              <a:rPr lang="de-DE" sz="1400" dirty="0"/>
              <a:t>Bayern</a:t>
            </a:r>
          </a:p>
          <a:p>
            <a:pPr algn="r"/>
            <a:endParaRPr lang="de-DE" sz="1400" dirty="0" smtClean="0"/>
          </a:p>
          <a:p>
            <a:pPr algn="r"/>
            <a:r>
              <a:rPr lang="de-DE" sz="1400" dirty="0" smtClean="0"/>
              <a:t>Sperberstraße </a:t>
            </a:r>
            <a:r>
              <a:rPr lang="de-DE" sz="1400" dirty="0"/>
              <a:t>70</a:t>
            </a:r>
          </a:p>
          <a:p>
            <a:pPr algn="r"/>
            <a:r>
              <a:rPr lang="de-DE" sz="1400" dirty="0"/>
              <a:t>90461 Nürnberg</a:t>
            </a:r>
          </a:p>
          <a:p>
            <a:pPr algn="r"/>
            <a:endParaRPr lang="de-DE" sz="1400" dirty="0" smtClean="0"/>
          </a:p>
          <a:p>
            <a:pPr algn="r"/>
            <a:r>
              <a:rPr lang="de-DE" sz="1400" dirty="0" smtClean="0"/>
              <a:t>Telefon: </a:t>
            </a:r>
            <a:r>
              <a:rPr lang="de-DE" sz="1400" dirty="0"/>
              <a:t>0911 43 16-223</a:t>
            </a:r>
          </a:p>
          <a:p>
            <a:pPr algn="r"/>
            <a:r>
              <a:rPr lang="de-DE" sz="1400" dirty="0" smtClean="0"/>
              <a:t>Telefax: </a:t>
            </a:r>
            <a:r>
              <a:rPr lang="de-DE" sz="1400" dirty="0"/>
              <a:t>0911 43 </a:t>
            </a:r>
            <a:r>
              <a:rPr lang="de-DE" sz="1400" dirty="0" smtClean="0"/>
              <a:t>16-222</a:t>
            </a:r>
            <a:endParaRPr lang="de-DE" sz="1400" dirty="0"/>
          </a:p>
          <a:p>
            <a:pPr algn="r"/>
            <a:r>
              <a:rPr lang="de-DE" sz="1400" dirty="0" smtClean="0"/>
              <a:t>E-Mail: </a:t>
            </a:r>
            <a:r>
              <a:rPr lang="de-DE" sz="1400" dirty="0" smtClean="0">
                <a:hlinkClick r:id="rId2"/>
              </a:rPr>
              <a:t>maennerarbeit@afg-elkb.de</a:t>
            </a:r>
            <a:endParaRPr lang="de-DE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012" y="981577"/>
            <a:ext cx="1599468" cy="1655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nkel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Wink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461</Words>
  <Application>Microsoft Office PowerPoint</Application>
  <PresentationFormat>Bildschirmpräsentation (4:3)</PresentationFormat>
  <Paragraphs>77</Paragraphs>
  <Slides>8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Winkel</vt:lpstr>
      <vt:lpstr>Männerarbeit in der Evangelisch-Lutherischen Kirche in Bayern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Mehr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Männerarbeit in der Evangelisch-Lutherischen Kirche in Bayern</dc:title>
  <dc:creator>Robert Thurn</dc:creator>
  <cp:lastModifiedBy>Robert Thurn</cp:lastModifiedBy>
  <cp:revision>26</cp:revision>
  <dcterms:created xsi:type="dcterms:W3CDTF">2013-12-19T07:36:54Z</dcterms:created>
  <dcterms:modified xsi:type="dcterms:W3CDTF">2015-07-22T07:44:28Z</dcterms:modified>
</cp:coreProperties>
</file>